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5" r:id="rId1"/>
    <p:sldMasterId id="2147483692" r:id="rId2"/>
  </p:sldMasterIdLst>
  <p:notesMasterIdLst>
    <p:notesMasterId r:id="rId11"/>
  </p:notesMasterIdLst>
  <p:sldIdLst>
    <p:sldId id="351" r:id="rId3"/>
    <p:sldId id="354" r:id="rId4"/>
    <p:sldId id="353" r:id="rId5"/>
    <p:sldId id="355" r:id="rId6"/>
    <p:sldId id="356" r:id="rId7"/>
    <p:sldId id="357" r:id="rId8"/>
    <p:sldId id="358" r:id="rId9"/>
    <p:sldId id="35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3634"/>
    <a:srgbClr val="E7E7E7"/>
    <a:srgbClr val="259D56"/>
    <a:srgbClr val="CDA46F"/>
    <a:srgbClr val="39404A"/>
    <a:srgbClr val="9D8368"/>
    <a:srgbClr val="138ADD"/>
    <a:srgbClr val="4ED4AC"/>
    <a:srgbClr val="0D95BC"/>
    <a:srgbClr val="00B0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433" autoAdjust="0"/>
  </p:normalViewPr>
  <p:slideViewPr>
    <p:cSldViewPr snapToGrid="0" showGuides="1">
      <p:cViewPr varScale="1">
        <p:scale>
          <a:sx n="110" d="100"/>
          <a:sy n="110" d="100"/>
        </p:scale>
        <p:origin x="1626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89243F-B1BB-4202-BD78-416ACA555174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8D2766-C49B-4C1A-9FEE-6F146754B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041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© Copyright </a:t>
            </a:r>
            <a:r>
              <a:rPr lang="en-US" b="1"/>
              <a:t>PresentationGo.com</a:t>
            </a:r>
            <a:r>
              <a:rPr lang="en-US"/>
              <a:t> – The free PowerPoint template library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792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© Copyright </a:t>
            </a:r>
            <a:r>
              <a:rPr lang="en-US" b="1"/>
              <a:t>PresentationGo.com</a:t>
            </a:r>
            <a:r>
              <a:rPr lang="en-US"/>
              <a:t> – The free PowerPoint template library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7278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© Copyright </a:t>
            </a:r>
            <a:r>
              <a:rPr lang="en-US" b="1"/>
              <a:t>PresentationGo.com</a:t>
            </a:r>
            <a:r>
              <a:rPr lang="en-US"/>
              <a:t> – The free PowerPoint template library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307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esentationgo.com/" TargetMode="Externa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E7E7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080B99-07D2-4EFE-919F-8D441B19CBA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0"/>
            <a:ext cx="9143996" cy="4159244"/>
          </a:xfrm>
          <a:custGeom>
            <a:avLst/>
            <a:gdLst>
              <a:gd name="connsiteX0" fmla="*/ 3009998 w 12191994"/>
              <a:gd name="connsiteY0" fmla="*/ 4228754 h 4242819"/>
              <a:gd name="connsiteX1" fmla="*/ 2899539 w 12191994"/>
              <a:gd name="connsiteY1" fmla="*/ 4233139 h 4242819"/>
              <a:gd name="connsiteX2" fmla="*/ 2823072 w 12191994"/>
              <a:gd name="connsiteY2" fmla="*/ 4234148 h 4242819"/>
              <a:gd name="connsiteX3" fmla="*/ 3675237 w 12191994"/>
              <a:gd name="connsiteY3" fmla="*/ 4200953 h 4242819"/>
              <a:gd name="connsiteX4" fmla="*/ 3622991 w 12191994"/>
              <a:gd name="connsiteY4" fmla="*/ 4204420 h 4242819"/>
              <a:gd name="connsiteX5" fmla="*/ 3510832 w 12191994"/>
              <a:gd name="connsiteY5" fmla="*/ 4208872 h 4242819"/>
              <a:gd name="connsiteX6" fmla="*/ 0 w 12191994"/>
              <a:gd name="connsiteY6" fmla="*/ 4156678 h 4242819"/>
              <a:gd name="connsiteX7" fmla="*/ 61025 w 12191994"/>
              <a:gd name="connsiteY7" fmla="*/ 4162195 h 4242819"/>
              <a:gd name="connsiteX8" fmla="*/ 2166125 w 12191994"/>
              <a:gd name="connsiteY8" fmla="*/ 4242818 h 4242819"/>
              <a:gd name="connsiteX9" fmla="*/ 2166418 w 12191994"/>
              <a:gd name="connsiteY9" fmla="*/ 4242815 h 4242819"/>
              <a:gd name="connsiteX10" fmla="*/ 2166128 w 12191994"/>
              <a:gd name="connsiteY10" fmla="*/ 4242819 h 4242819"/>
              <a:gd name="connsiteX11" fmla="*/ 61028 w 12191994"/>
              <a:gd name="connsiteY11" fmla="*/ 4162196 h 4242819"/>
              <a:gd name="connsiteX12" fmla="*/ 0 w 12191994"/>
              <a:gd name="connsiteY12" fmla="*/ 4156679 h 4242819"/>
              <a:gd name="connsiteX13" fmla="*/ 0 w 12191994"/>
              <a:gd name="connsiteY13" fmla="*/ 0 h 4242819"/>
              <a:gd name="connsiteX14" fmla="*/ 12191994 w 12191994"/>
              <a:gd name="connsiteY14" fmla="*/ 0 h 4242819"/>
              <a:gd name="connsiteX15" fmla="*/ 12191994 w 12191994"/>
              <a:gd name="connsiteY15" fmla="*/ 2062010 h 4242819"/>
              <a:gd name="connsiteX16" fmla="*/ 12172138 w 12191994"/>
              <a:gd name="connsiteY16" fmla="*/ 2073270 h 4242819"/>
              <a:gd name="connsiteX17" fmla="*/ 4335530 w 12191994"/>
              <a:gd name="connsiteY17" fmla="*/ 4157144 h 4242819"/>
              <a:gd name="connsiteX18" fmla="*/ 4303869 w 12191994"/>
              <a:gd name="connsiteY18" fmla="*/ 4159244 h 4242819"/>
              <a:gd name="connsiteX19" fmla="*/ 4393550 w 12191994"/>
              <a:gd name="connsiteY19" fmla="*/ 4151137 h 4242819"/>
              <a:gd name="connsiteX20" fmla="*/ 4199670 w 12191994"/>
              <a:gd name="connsiteY20" fmla="*/ 4117929 h 4242819"/>
              <a:gd name="connsiteX21" fmla="*/ 500184 w 12191994"/>
              <a:gd name="connsiteY21" fmla="*/ 3043554 h 4242819"/>
              <a:gd name="connsiteX22" fmla="*/ 0 w 12191994"/>
              <a:gd name="connsiteY22" fmla="*/ 2813437 h 4242819"/>
              <a:gd name="connsiteX0" fmla="*/ 3009998 w 12191994"/>
              <a:gd name="connsiteY0" fmla="*/ 4228754 h 4242819"/>
              <a:gd name="connsiteX1" fmla="*/ 2899539 w 12191994"/>
              <a:gd name="connsiteY1" fmla="*/ 4233139 h 4242819"/>
              <a:gd name="connsiteX2" fmla="*/ 2823072 w 12191994"/>
              <a:gd name="connsiteY2" fmla="*/ 4234148 h 4242819"/>
              <a:gd name="connsiteX3" fmla="*/ 3009998 w 12191994"/>
              <a:gd name="connsiteY3" fmla="*/ 4228754 h 4242819"/>
              <a:gd name="connsiteX4" fmla="*/ 3675237 w 12191994"/>
              <a:gd name="connsiteY4" fmla="*/ 4200953 h 4242819"/>
              <a:gd name="connsiteX5" fmla="*/ 3622991 w 12191994"/>
              <a:gd name="connsiteY5" fmla="*/ 4204420 h 4242819"/>
              <a:gd name="connsiteX6" fmla="*/ 3510832 w 12191994"/>
              <a:gd name="connsiteY6" fmla="*/ 4208872 h 4242819"/>
              <a:gd name="connsiteX7" fmla="*/ 3675237 w 12191994"/>
              <a:gd name="connsiteY7" fmla="*/ 4200953 h 4242819"/>
              <a:gd name="connsiteX8" fmla="*/ 0 w 12191994"/>
              <a:gd name="connsiteY8" fmla="*/ 4156679 h 4242819"/>
              <a:gd name="connsiteX9" fmla="*/ 61025 w 12191994"/>
              <a:gd name="connsiteY9" fmla="*/ 4162195 h 4242819"/>
              <a:gd name="connsiteX10" fmla="*/ 2166125 w 12191994"/>
              <a:gd name="connsiteY10" fmla="*/ 4242818 h 4242819"/>
              <a:gd name="connsiteX11" fmla="*/ 2166418 w 12191994"/>
              <a:gd name="connsiteY11" fmla="*/ 4242815 h 4242819"/>
              <a:gd name="connsiteX12" fmla="*/ 2166128 w 12191994"/>
              <a:gd name="connsiteY12" fmla="*/ 4242819 h 4242819"/>
              <a:gd name="connsiteX13" fmla="*/ 61028 w 12191994"/>
              <a:gd name="connsiteY13" fmla="*/ 4162196 h 4242819"/>
              <a:gd name="connsiteX14" fmla="*/ 0 w 12191994"/>
              <a:gd name="connsiteY14" fmla="*/ 4156679 h 4242819"/>
              <a:gd name="connsiteX15" fmla="*/ 0 w 12191994"/>
              <a:gd name="connsiteY15" fmla="*/ 0 h 4242819"/>
              <a:gd name="connsiteX16" fmla="*/ 12191994 w 12191994"/>
              <a:gd name="connsiteY16" fmla="*/ 0 h 4242819"/>
              <a:gd name="connsiteX17" fmla="*/ 12191994 w 12191994"/>
              <a:gd name="connsiteY17" fmla="*/ 2062010 h 4242819"/>
              <a:gd name="connsiteX18" fmla="*/ 12172138 w 12191994"/>
              <a:gd name="connsiteY18" fmla="*/ 2073270 h 4242819"/>
              <a:gd name="connsiteX19" fmla="*/ 4335530 w 12191994"/>
              <a:gd name="connsiteY19" fmla="*/ 4157144 h 4242819"/>
              <a:gd name="connsiteX20" fmla="*/ 4303869 w 12191994"/>
              <a:gd name="connsiteY20" fmla="*/ 4159244 h 4242819"/>
              <a:gd name="connsiteX21" fmla="*/ 4393550 w 12191994"/>
              <a:gd name="connsiteY21" fmla="*/ 4151137 h 4242819"/>
              <a:gd name="connsiteX22" fmla="*/ 4199670 w 12191994"/>
              <a:gd name="connsiteY22" fmla="*/ 4117929 h 4242819"/>
              <a:gd name="connsiteX23" fmla="*/ 500184 w 12191994"/>
              <a:gd name="connsiteY23" fmla="*/ 3043554 h 4242819"/>
              <a:gd name="connsiteX24" fmla="*/ 0 w 12191994"/>
              <a:gd name="connsiteY24" fmla="*/ 2813437 h 4242819"/>
              <a:gd name="connsiteX25" fmla="*/ 0 w 12191994"/>
              <a:gd name="connsiteY25" fmla="*/ 0 h 4242819"/>
              <a:gd name="connsiteX0" fmla="*/ 3009998 w 12191994"/>
              <a:gd name="connsiteY0" fmla="*/ 4228754 h 4242819"/>
              <a:gd name="connsiteX1" fmla="*/ 2899539 w 12191994"/>
              <a:gd name="connsiteY1" fmla="*/ 4233139 h 4242819"/>
              <a:gd name="connsiteX2" fmla="*/ 2823072 w 12191994"/>
              <a:gd name="connsiteY2" fmla="*/ 4234148 h 4242819"/>
              <a:gd name="connsiteX3" fmla="*/ 3009998 w 12191994"/>
              <a:gd name="connsiteY3" fmla="*/ 4228754 h 4242819"/>
              <a:gd name="connsiteX4" fmla="*/ 3675237 w 12191994"/>
              <a:gd name="connsiteY4" fmla="*/ 4200953 h 4242819"/>
              <a:gd name="connsiteX5" fmla="*/ 3622991 w 12191994"/>
              <a:gd name="connsiteY5" fmla="*/ 4204420 h 4242819"/>
              <a:gd name="connsiteX6" fmla="*/ 3510832 w 12191994"/>
              <a:gd name="connsiteY6" fmla="*/ 4208872 h 4242819"/>
              <a:gd name="connsiteX7" fmla="*/ 3675237 w 12191994"/>
              <a:gd name="connsiteY7" fmla="*/ 4200953 h 4242819"/>
              <a:gd name="connsiteX8" fmla="*/ 0 w 12191994"/>
              <a:gd name="connsiteY8" fmla="*/ 4156679 h 4242819"/>
              <a:gd name="connsiteX9" fmla="*/ 61025 w 12191994"/>
              <a:gd name="connsiteY9" fmla="*/ 4162195 h 4242819"/>
              <a:gd name="connsiteX10" fmla="*/ 2166125 w 12191994"/>
              <a:gd name="connsiteY10" fmla="*/ 4242818 h 4242819"/>
              <a:gd name="connsiteX11" fmla="*/ 2166418 w 12191994"/>
              <a:gd name="connsiteY11" fmla="*/ 4242815 h 4242819"/>
              <a:gd name="connsiteX12" fmla="*/ 2166128 w 12191994"/>
              <a:gd name="connsiteY12" fmla="*/ 4242819 h 4242819"/>
              <a:gd name="connsiteX13" fmla="*/ 0 w 12191994"/>
              <a:gd name="connsiteY13" fmla="*/ 4156679 h 4242819"/>
              <a:gd name="connsiteX14" fmla="*/ 0 w 12191994"/>
              <a:gd name="connsiteY14" fmla="*/ 0 h 4242819"/>
              <a:gd name="connsiteX15" fmla="*/ 12191994 w 12191994"/>
              <a:gd name="connsiteY15" fmla="*/ 0 h 4242819"/>
              <a:gd name="connsiteX16" fmla="*/ 12191994 w 12191994"/>
              <a:gd name="connsiteY16" fmla="*/ 2062010 h 4242819"/>
              <a:gd name="connsiteX17" fmla="*/ 12172138 w 12191994"/>
              <a:gd name="connsiteY17" fmla="*/ 2073270 h 4242819"/>
              <a:gd name="connsiteX18" fmla="*/ 4335530 w 12191994"/>
              <a:gd name="connsiteY18" fmla="*/ 4157144 h 4242819"/>
              <a:gd name="connsiteX19" fmla="*/ 4303869 w 12191994"/>
              <a:gd name="connsiteY19" fmla="*/ 4159244 h 4242819"/>
              <a:gd name="connsiteX20" fmla="*/ 4393550 w 12191994"/>
              <a:gd name="connsiteY20" fmla="*/ 4151137 h 4242819"/>
              <a:gd name="connsiteX21" fmla="*/ 4199670 w 12191994"/>
              <a:gd name="connsiteY21" fmla="*/ 4117929 h 4242819"/>
              <a:gd name="connsiteX22" fmla="*/ 500184 w 12191994"/>
              <a:gd name="connsiteY22" fmla="*/ 3043554 h 4242819"/>
              <a:gd name="connsiteX23" fmla="*/ 0 w 12191994"/>
              <a:gd name="connsiteY23" fmla="*/ 2813437 h 4242819"/>
              <a:gd name="connsiteX24" fmla="*/ 0 w 12191994"/>
              <a:gd name="connsiteY24" fmla="*/ 0 h 4242819"/>
              <a:gd name="connsiteX0" fmla="*/ 3009998 w 12191994"/>
              <a:gd name="connsiteY0" fmla="*/ 4228754 h 4242819"/>
              <a:gd name="connsiteX1" fmla="*/ 2899539 w 12191994"/>
              <a:gd name="connsiteY1" fmla="*/ 4233139 h 4242819"/>
              <a:gd name="connsiteX2" fmla="*/ 2823072 w 12191994"/>
              <a:gd name="connsiteY2" fmla="*/ 4234148 h 4242819"/>
              <a:gd name="connsiteX3" fmla="*/ 3009998 w 12191994"/>
              <a:gd name="connsiteY3" fmla="*/ 4228754 h 4242819"/>
              <a:gd name="connsiteX4" fmla="*/ 3675237 w 12191994"/>
              <a:gd name="connsiteY4" fmla="*/ 4200953 h 4242819"/>
              <a:gd name="connsiteX5" fmla="*/ 3622991 w 12191994"/>
              <a:gd name="connsiteY5" fmla="*/ 4204420 h 4242819"/>
              <a:gd name="connsiteX6" fmla="*/ 3510832 w 12191994"/>
              <a:gd name="connsiteY6" fmla="*/ 4208872 h 4242819"/>
              <a:gd name="connsiteX7" fmla="*/ 3675237 w 12191994"/>
              <a:gd name="connsiteY7" fmla="*/ 4200953 h 4242819"/>
              <a:gd name="connsiteX8" fmla="*/ 0 w 12191994"/>
              <a:gd name="connsiteY8" fmla="*/ 4156679 h 4242819"/>
              <a:gd name="connsiteX9" fmla="*/ 2166125 w 12191994"/>
              <a:gd name="connsiteY9" fmla="*/ 4242818 h 4242819"/>
              <a:gd name="connsiteX10" fmla="*/ 2166418 w 12191994"/>
              <a:gd name="connsiteY10" fmla="*/ 4242815 h 4242819"/>
              <a:gd name="connsiteX11" fmla="*/ 2166128 w 12191994"/>
              <a:gd name="connsiteY11" fmla="*/ 4242819 h 4242819"/>
              <a:gd name="connsiteX12" fmla="*/ 0 w 12191994"/>
              <a:gd name="connsiteY12" fmla="*/ 4156679 h 4242819"/>
              <a:gd name="connsiteX13" fmla="*/ 0 w 12191994"/>
              <a:gd name="connsiteY13" fmla="*/ 0 h 4242819"/>
              <a:gd name="connsiteX14" fmla="*/ 12191994 w 12191994"/>
              <a:gd name="connsiteY14" fmla="*/ 0 h 4242819"/>
              <a:gd name="connsiteX15" fmla="*/ 12191994 w 12191994"/>
              <a:gd name="connsiteY15" fmla="*/ 2062010 h 4242819"/>
              <a:gd name="connsiteX16" fmla="*/ 12172138 w 12191994"/>
              <a:gd name="connsiteY16" fmla="*/ 2073270 h 4242819"/>
              <a:gd name="connsiteX17" fmla="*/ 4335530 w 12191994"/>
              <a:gd name="connsiteY17" fmla="*/ 4157144 h 4242819"/>
              <a:gd name="connsiteX18" fmla="*/ 4303869 w 12191994"/>
              <a:gd name="connsiteY18" fmla="*/ 4159244 h 4242819"/>
              <a:gd name="connsiteX19" fmla="*/ 4393550 w 12191994"/>
              <a:gd name="connsiteY19" fmla="*/ 4151137 h 4242819"/>
              <a:gd name="connsiteX20" fmla="*/ 4199670 w 12191994"/>
              <a:gd name="connsiteY20" fmla="*/ 4117929 h 4242819"/>
              <a:gd name="connsiteX21" fmla="*/ 500184 w 12191994"/>
              <a:gd name="connsiteY21" fmla="*/ 3043554 h 4242819"/>
              <a:gd name="connsiteX22" fmla="*/ 0 w 12191994"/>
              <a:gd name="connsiteY22" fmla="*/ 2813437 h 4242819"/>
              <a:gd name="connsiteX23" fmla="*/ 0 w 12191994"/>
              <a:gd name="connsiteY23" fmla="*/ 0 h 4242819"/>
              <a:gd name="connsiteX0" fmla="*/ 3009998 w 12191994"/>
              <a:gd name="connsiteY0" fmla="*/ 4228754 h 4242819"/>
              <a:gd name="connsiteX1" fmla="*/ 2899539 w 12191994"/>
              <a:gd name="connsiteY1" fmla="*/ 4233139 h 4242819"/>
              <a:gd name="connsiteX2" fmla="*/ 2823072 w 12191994"/>
              <a:gd name="connsiteY2" fmla="*/ 4234148 h 4242819"/>
              <a:gd name="connsiteX3" fmla="*/ 3009998 w 12191994"/>
              <a:gd name="connsiteY3" fmla="*/ 4228754 h 4242819"/>
              <a:gd name="connsiteX4" fmla="*/ 3675237 w 12191994"/>
              <a:gd name="connsiteY4" fmla="*/ 4200953 h 4242819"/>
              <a:gd name="connsiteX5" fmla="*/ 3622991 w 12191994"/>
              <a:gd name="connsiteY5" fmla="*/ 4204420 h 4242819"/>
              <a:gd name="connsiteX6" fmla="*/ 3510832 w 12191994"/>
              <a:gd name="connsiteY6" fmla="*/ 4208872 h 4242819"/>
              <a:gd name="connsiteX7" fmla="*/ 3675237 w 12191994"/>
              <a:gd name="connsiteY7" fmla="*/ 4200953 h 4242819"/>
              <a:gd name="connsiteX8" fmla="*/ 2166128 w 12191994"/>
              <a:gd name="connsiteY8" fmla="*/ 4242819 h 4242819"/>
              <a:gd name="connsiteX9" fmla="*/ 2166125 w 12191994"/>
              <a:gd name="connsiteY9" fmla="*/ 4242818 h 4242819"/>
              <a:gd name="connsiteX10" fmla="*/ 2166418 w 12191994"/>
              <a:gd name="connsiteY10" fmla="*/ 4242815 h 4242819"/>
              <a:gd name="connsiteX11" fmla="*/ 2166128 w 12191994"/>
              <a:gd name="connsiteY11" fmla="*/ 4242819 h 4242819"/>
              <a:gd name="connsiteX12" fmla="*/ 0 w 12191994"/>
              <a:gd name="connsiteY12" fmla="*/ 0 h 4242819"/>
              <a:gd name="connsiteX13" fmla="*/ 12191994 w 12191994"/>
              <a:gd name="connsiteY13" fmla="*/ 0 h 4242819"/>
              <a:gd name="connsiteX14" fmla="*/ 12191994 w 12191994"/>
              <a:gd name="connsiteY14" fmla="*/ 2062010 h 4242819"/>
              <a:gd name="connsiteX15" fmla="*/ 12172138 w 12191994"/>
              <a:gd name="connsiteY15" fmla="*/ 2073270 h 4242819"/>
              <a:gd name="connsiteX16" fmla="*/ 4335530 w 12191994"/>
              <a:gd name="connsiteY16" fmla="*/ 4157144 h 4242819"/>
              <a:gd name="connsiteX17" fmla="*/ 4303869 w 12191994"/>
              <a:gd name="connsiteY17" fmla="*/ 4159244 h 4242819"/>
              <a:gd name="connsiteX18" fmla="*/ 4393550 w 12191994"/>
              <a:gd name="connsiteY18" fmla="*/ 4151137 h 4242819"/>
              <a:gd name="connsiteX19" fmla="*/ 4199670 w 12191994"/>
              <a:gd name="connsiteY19" fmla="*/ 4117929 h 4242819"/>
              <a:gd name="connsiteX20" fmla="*/ 500184 w 12191994"/>
              <a:gd name="connsiteY20" fmla="*/ 3043554 h 4242819"/>
              <a:gd name="connsiteX21" fmla="*/ 0 w 12191994"/>
              <a:gd name="connsiteY21" fmla="*/ 2813437 h 4242819"/>
              <a:gd name="connsiteX22" fmla="*/ 0 w 12191994"/>
              <a:gd name="connsiteY22" fmla="*/ 0 h 4242819"/>
              <a:gd name="connsiteX0" fmla="*/ 3009998 w 12191994"/>
              <a:gd name="connsiteY0" fmla="*/ 4228754 h 4242818"/>
              <a:gd name="connsiteX1" fmla="*/ 2899539 w 12191994"/>
              <a:gd name="connsiteY1" fmla="*/ 4233139 h 4242818"/>
              <a:gd name="connsiteX2" fmla="*/ 2823072 w 12191994"/>
              <a:gd name="connsiteY2" fmla="*/ 4234148 h 4242818"/>
              <a:gd name="connsiteX3" fmla="*/ 3009998 w 12191994"/>
              <a:gd name="connsiteY3" fmla="*/ 4228754 h 4242818"/>
              <a:gd name="connsiteX4" fmla="*/ 3675237 w 12191994"/>
              <a:gd name="connsiteY4" fmla="*/ 4200953 h 4242818"/>
              <a:gd name="connsiteX5" fmla="*/ 3622991 w 12191994"/>
              <a:gd name="connsiteY5" fmla="*/ 4204420 h 4242818"/>
              <a:gd name="connsiteX6" fmla="*/ 3510832 w 12191994"/>
              <a:gd name="connsiteY6" fmla="*/ 4208872 h 4242818"/>
              <a:gd name="connsiteX7" fmla="*/ 3675237 w 12191994"/>
              <a:gd name="connsiteY7" fmla="*/ 4200953 h 4242818"/>
              <a:gd name="connsiteX8" fmla="*/ 2166418 w 12191994"/>
              <a:gd name="connsiteY8" fmla="*/ 4242815 h 4242818"/>
              <a:gd name="connsiteX9" fmla="*/ 2166125 w 12191994"/>
              <a:gd name="connsiteY9" fmla="*/ 4242818 h 4242818"/>
              <a:gd name="connsiteX10" fmla="*/ 2166418 w 12191994"/>
              <a:gd name="connsiteY10" fmla="*/ 4242815 h 4242818"/>
              <a:gd name="connsiteX11" fmla="*/ 0 w 12191994"/>
              <a:gd name="connsiteY11" fmla="*/ 0 h 4242818"/>
              <a:gd name="connsiteX12" fmla="*/ 12191994 w 12191994"/>
              <a:gd name="connsiteY12" fmla="*/ 0 h 4242818"/>
              <a:gd name="connsiteX13" fmla="*/ 12191994 w 12191994"/>
              <a:gd name="connsiteY13" fmla="*/ 2062010 h 4242818"/>
              <a:gd name="connsiteX14" fmla="*/ 12172138 w 12191994"/>
              <a:gd name="connsiteY14" fmla="*/ 2073270 h 4242818"/>
              <a:gd name="connsiteX15" fmla="*/ 4335530 w 12191994"/>
              <a:gd name="connsiteY15" fmla="*/ 4157144 h 4242818"/>
              <a:gd name="connsiteX16" fmla="*/ 4303869 w 12191994"/>
              <a:gd name="connsiteY16" fmla="*/ 4159244 h 4242818"/>
              <a:gd name="connsiteX17" fmla="*/ 4393550 w 12191994"/>
              <a:gd name="connsiteY17" fmla="*/ 4151137 h 4242818"/>
              <a:gd name="connsiteX18" fmla="*/ 4199670 w 12191994"/>
              <a:gd name="connsiteY18" fmla="*/ 4117929 h 4242818"/>
              <a:gd name="connsiteX19" fmla="*/ 500184 w 12191994"/>
              <a:gd name="connsiteY19" fmla="*/ 3043554 h 4242818"/>
              <a:gd name="connsiteX20" fmla="*/ 0 w 12191994"/>
              <a:gd name="connsiteY20" fmla="*/ 2813437 h 4242818"/>
              <a:gd name="connsiteX21" fmla="*/ 0 w 12191994"/>
              <a:gd name="connsiteY21" fmla="*/ 0 h 4242818"/>
              <a:gd name="connsiteX0" fmla="*/ 3009998 w 12191994"/>
              <a:gd name="connsiteY0" fmla="*/ 4228754 h 4234148"/>
              <a:gd name="connsiteX1" fmla="*/ 2899539 w 12191994"/>
              <a:gd name="connsiteY1" fmla="*/ 4233139 h 4234148"/>
              <a:gd name="connsiteX2" fmla="*/ 2823072 w 12191994"/>
              <a:gd name="connsiteY2" fmla="*/ 4234148 h 4234148"/>
              <a:gd name="connsiteX3" fmla="*/ 3009998 w 12191994"/>
              <a:gd name="connsiteY3" fmla="*/ 4228754 h 4234148"/>
              <a:gd name="connsiteX4" fmla="*/ 3675237 w 12191994"/>
              <a:gd name="connsiteY4" fmla="*/ 4200953 h 4234148"/>
              <a:gd name="connsiteX5" fmla="*/ 3622991 w 12191994"/>
              <a:gd name="connsiteY5" fmla="*/ 4204420 h 4234148"/>
              <a:gd name="connsiteX6" fmla="*/ 3510832 w 12191994"/>
              <a:gd name="connsiteY6" fmla="*/ 4208872 h 4234148"/>
              <a:gd name="connsiteX7" fmla="*/ 3675237 w 12191994"/>
              <a:gd name="connsiteY7" fmla="*/ 4200953 h 4234148"/>
              <a:gd name="connsiteX8" fmla="*/ 0 w 12191994"/>
              <a:gd name="connsiteY8" fmla="*/ 0 h 4234148"/>
              <a:gd name="connsiteX9" fmla="*/ 12191994 w 12191994"/>
              <a:gd name="connsiteY9" fmla="*/ 0 h 4234148"/>
              <a:gd name="connsiteX10" fmla="*/ 12191994 w 12191994"/>
              <a:gd name="connsiteY10" fmla="*/ 2062010 h 4234148"/>
              <a:gd name="connsiteX11" fmla="*/ 12172138 w 12191994"/>
              <a:gd name="connsiteY11" fmla="*/ 2073270 h 4234148"/>
              <a:gd name="connsiteX12" fmla="*/ 4335530 w 12191994"/>
              <a:gd name="connsiteY12" fmla="*/ 4157144 h 4234148"/>
              <a:gd name="connsiteX13" fmla="*/ 4303869 w 12191994"/>
              <a:gd name="connsiteY13" fmla="*/ 4159244 h 4234148"/>
              <a:gd name="connsiteX14" fmla="*/ 4393550 w 12191994"/>
              <a:gd name="connsiteY14" fmla="*/ 4151137 h 4234148"/>
              <a:gd name="connsiteX15" fmla="*/ 4199670 w 12191994"/>
              <a:gd name="connsiteY15" fmla="*/ 4117929 h 4234148"/>
              <a:gd name="connsiteX16" fmla="*/ 500184 w 12191994"/>
              <a:gd name="connsiteY16" fmla="*/ 3043554 h 4234148"/>
              <a:gd name="connsiteX17" fmla="*/ 0 w 12191994"/>
              <a:gd name="connsiteY17" fmla="*/ 2813437 h 4234148"/>
              <a:gd name="connsiteX18" fmla="*/ 0 w 12191994"/>
              <a:gd name="connsiteY18" fmla="*/ 0 h 4234148"/>
              <a:gd name="connsiteX0" fmla="*/ 3009998 w 12191994"/>
              <a:gd name="connsiteY0" fmla="*/ 4228754 h 4233139"/>
              <a:gd name="connsiteX1" fmla="*/ 2899539 w 12191994"/>
              <a:gd name="connsiteY1" fmla="*/ 4233139 h 4233139"/>
              <a:gd name="connsiteX2" fmla="*/ 3009998 w 12191994"/>
              <a:gd name="connsiteY2" fmla="*/ 4228754 h 4233139"/>
              <a:gd name="connsiteX3" fmla="*/ 3675237 w 12191994"/>
              <a:gd name="connsiteY3" fmla="*/ 4200953 h 4233139"/>
              <a:gd name="connsiteX4" fmla="*/ 3622991 w 12191994"/>
              <a:gd name="connsiteY4" fmla="*/ 4204420 h 4233139"/>
              <a:gd name="connsiteX5" fmla="*/ 3510832 w 12191994"/>
              <a:gd name="connsiteY5" fmla="*/ 4208872 h 4233139"/>
              <a:gd name="connsiteX6" fmla="*/ 3675237 w 12191994"/>
              <a:gd name="connsiteY6" fmla="*/ 4200953 h 4233139"/>
              <a:gd name="connsiteX7" fmla="*/ 0 w 12191994"/>
              <a:gd name="connsiteY7" fmla="*/ 0 h 4233139"/>
              <a:gd name="connsiteX8" fmla="*/ 12191994 w 12191994"/>
              <a:gd name="connsiteY8" fmla="*/ 0 h 4233139"/>
              <a:gd name="connsiteX9" fmla="*/ 12191994 w 12191994"/>
              <a:gd name="connsiteY9" fmla="*/ 2062010 h 4233139"/>
              <a:gd name="connsiteX10" fmla="*/ 12172138 w 12191994"/>
              <a:gd name="connsiteY10" fmla="*/ 2073270 h 4233139"/>
              <a:gd name="connsiteX11" fmla="*/ 4335530 w 12191994"/>
              <a:gd name="connsiteY11" fmla="*/ 4157144 h 4233139"/>
              <a:gd name="connsiteX12" fmla="*/ 4303869 w 12191994"/>
              <a:gd name="connsiteY12" fmla="*/ 4159244 h 4233139"/>
              <a:gd name="connsiteX13" fmla="*/ 4393550 w 12191994"/>
              <a:gd name="connsiteY13" fmla="*/ 4151137 h 4233139"/>
              <a:gd name="connsiteX14" fmla="*/ 4199670 w 12191994"/>
              <a:gd name="connsiteY14" fmla="*/ 4117929 h 4233139"/>
              <a:gd name="connsiteX15" fmla="*/ 500184 w 12191994"/>
              <a:gd name="connsiteY15" fmla="*/ 3043554 h 4233139"/>
              <a:gd name="connsiteX16" fmla="*/ 0 w 12191994"/>
              <a:gd name="connsiteY16" fmla="*/ 2813437 h 4233139"/>
              <a:gd name="connsiteX17" fmla="*/ 0 w 12191994"/>
              <a:gd name="connsiteY17" fmla="*/ 0 h 4233139"/>
              <a:gd name="connsiteX0" fmla="*/ 3675237 w 12191994"/>
              <a:gd name="connsiteY0" fmla="*/ 4200953 h 4208872"/>
              <a:gd name="connsiteX1" fmla="*/ 3622991 w 12191994"/>
              <a:gd name="connsiteY1" fmla="*/ 4204420 h 4208872"/>
              <a:gd name="connsiteX2" fmla="*/ 3510832 w 12191994"/>
              <a:gd name="connsiteY2" fmla="*/ 4208872 h 4208872"/>
              <a:gd name="connsiteX3" fmla="*/ 3675237 w 12191994"/>
              <a:gd name="connsiteY3" fmla="*/ 4200953 h 4208872"/>
              <a:gd name="connsiteX4" fmla="*/ 0 w 12191994"/>
              <a:gd name="connsiteY4" fmla="*/ 0 h 4208872"/>
              <a:gd name="connsiteX5" fmla="*/ 12191994 w 12191994"/>
              <a:gd name="connsiteY5" fmla="*/ 0 h 4208872"/>
              <a:gd name="connsiteX6" fmla="*/ 12191994 w 12191994"/>
              <a:gd name="connsiteY6" fmla="*/ 2062010 h 4208872"/>
              <a:gd name="connsiteX7" fmla="*/ 12172138 w 12191994"/>
              <a:gd name="connsiteY7" fmla="*/ 2073270 h 4208872"/>
              <a:gd name="connsiteX8" fmla="*/ 4335530 w 12191994"/>
              <a:gd name="connsiteY8" fmla="*/ 4157144 h 4208872"/>
              <a:gd name="connsiteX9" fmla="*/ 4303869 w 12191994"/>
              <a:gd name="connsiteY9" fmla="*/ 4159244 h 4208872"/>
              <a:gd name="connsiteX10" fmla="*/ 4393550 w 12191994"/>
              <a:gd name="connsiteY10" fmla="*/ 4151137 h 4208872"/>
              <a:gd name="connsiteX11" fmla="*/ 4199670 w 12191994"/>
              <a:gd name="connsiteY11" fmla="*/ 4117929 h 4208872"/>
              <a:gd name="connsiteX12" fmla="*/ 500184 w 12191994"/>
              <a:gd name="connsiteY12" fmla="*/ 3043554 h 4208872"/>
              <a:gd name="connsiteX13" fmla="*/ 0 w 12191994"/>
              <a:gd name="connsiteY13" fmla="*/ 2813437 h 4208872"/>
              <a:gd name="connsiteX14" fmla="*/ 0 w 12191994"/>
              <a:gd name="connsiteY14" fmla="*/ 0 h 4208872"/>
              <a:gd name="connsiteX0" fmla="*/ 3675237 w 12191994"/>
              <a:gd name="connsiteY0" fmla="*/ 4200953 h 4204420"/>
              <a:gd name="connsiteX1" fmla="*/ 3622991 w 12191994"/>
              <a:gd name="connsiteY1" fmla="*/ 4204420 h 4204420"/>
              <a:gd name="connsiteX2" fmla="*/ 3675237 w 12191994"/>
              <a:gd name="connsiteY2" fmla="*/ 4200953 h 4204420"/>
              <a:gd name="connsiteX3" fmla="*/ 0 w 12191994"/>
              <a:gd name="connsiteY3" fmla="*/ 0 h 4204420"/>
              <a:gd name="connsiteX4" fmla="*/ 12191994 w 12191994"/>
              <a:gd name="connsiteY4" fmla="*/ 0 h 4204420"/>
              <a:gd name="connsiteX5" fmla="*/ 12191994 w 12191994"/>
              <a:gd name="connsiteY5" fmla="*/ 2062010 h 4204420"/>
              <a:gd name="connsiteX6" fmla="*/ 12172138 w 12191994"/>
              <a:gd name="connsiteY6" fmla="*/ 2073270 h 4204420"/>
              <a:gd name="connsiteX7" fmla="*/ 4335530 w 12191994"/>
              <a:gd name="connsiteY7" fmla="*/ 4157144 h 4204420"/>
              <a:gd name="connsiteX8" fmla="*/ 4303869 w 12191994"/>
              <a:gd name="connsiteY8" fmla="*/ 4159244 h 4204420"/>
              <a:gd name="connsiteX9" fmla="*/ 4393550 w 12191994"/>
              <a:gd name="connsiteY9" fmla="*/ 4151137 h 4204420"/>
              <a:gd name="connsiteX10" fmla="*/ 4199670 w 12191994"/>
              <a:gd name="connsiteY10" fmla="*/ 4117929 h 4204420"/>
              <a:gd name="connsiteX11" fmla="*/ 500184 w 12191994"/>
              <a:gd name="connsiteY11" fmla="*/ 3043554 h 4204420"/>
              <a:gd name="connsiteX12" fmla="*/ 0 w 12191994"/>
              <a:gd name="connsiteY12" fmla="*/ 2813437 h 4204420"/>
              <a:gd name="connsiteX13" fmla="*/ 0 w 12191994"/>
              <a:gd name="connsiteY13" fmla="*/ 0 h 4204420"/>
              <a:gd name="connsiteX0" fmla="*/ 0 w 12191994"/>
              <a:gd name="connsiteY0" fmla="*/ 0 h 4159244"/>
              <a:gd name="connsiteX1" fmla="*/ 12191994 w 12191994"/>
              <a:gd name="connsiteY1" fmla="*/ 0 h 4159244"/>
              <a:gd name="connsiteX2" fmla="*/ 12191994 w 12191994"/>
              <a:gd name="connsiteY2" fmla="*/ 2062010 h 4159244"/>
              <a:gd name="connsiteX3" fmla="*/ 12172138 w 12191994"/>
              <a:gd name="connsiteY3" fmla="*/ 2073270 h 4159244"/>
              <a:gd name="connsiteX4" fmla="*/ 4335530 w 12191994"/>
              <a:gd name="connsiteY4" fmla="*/ 4157144 h 4159244"/>
              <a:gd name="connsiteX5" fmla="*/ 4303869 w 12191994"/>
              <a:gd name="connsiteY5" fmla="*/ 4159244 h 4159244"/>
              <a:gd name="connsiteX6" fmla="*/ 4393550 w 12191994"/>
              <a:gd name="connsiteY6" fmla="*/ 4151137 h 4159244"/>
              <a:gd name="connsiteX7" fmla="*/ 4199670 w 12191994"/>
              <a:gd name="connsiteY7" fmla="*/ 4117929 h 4159244"/>
              <a:gd name="connsiteX8" fmla="*/ 500184 w 12191994"/>
              <a:gd name="connsiteY8" fmla="*/ 3043554 h 4159244"/>
              <a:gd name="connsiteX9" fmla="*/ 0 w 12191994"/>
              <a:gd name="connsiteY9" fmla="*/ 2813437 h 4159244"/>
              <a:gd name="connsiteX10" fmla="*/ 0 w 12191994"/>
              <a:gd name="connsiteY10" fmla="*/ 0 h 41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1994" h="4159244">
                <a:moveTo>
                  <a:pt x="0" y="0"/>
                </a:moveTo>
                <a:lnTo>
                  <a:pt x="12191994" y="0"/>
                </a:lnTo>
                <a:lnTo>
                  <a:pt x="12191994" y="2062010"/>
                </a:lnTo>
                <a:lnTo>
                  <a:pt x="12172138" y="2073270"/>
                </a:lnTo>
                <a:cubicBezTo>
                  <a:pt x="10126645" y="3159296"/>
                  <a:pt x="7398182" y="3912771"/>
                  <a:pt x="4335530" y="4157144"/>
                </a:cubicBezTo>
                <a:lnTo>
                  <a:pt x="4303869" y="4159244"/>
                </a:lnTo>
                <a:lnTo>
                  <a:pt x="4393550" y="4151137"/>
                </a:lnTo>
                <a:lnTo>
                  <a:pt x="4199670" y="4117929"/>
                </a:lnTo>
                <a:cubicBezTo>
                  <a:pt x="2842546" y="3866392"/>
                  <a:pt x="1594227" y="3500596"/>
                  <a:pt x="500184" y="3043554"/>
                </a:cubicBezTo>
                <a:lnTo>
                  <a:pt x="0" y="2813437"/>
                </a:lnTo>
                <a:lnTo>
                  <a:pt x="0" y="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5A8ECF8-9EC0-4371-9073-B718C78D330B}"/>
              </a:ext>
            </a:extLst>
          </p:cNvPr>
          <p:cNvSpPr/>
          <p:nvPr userDrawn="1"/>
        </p:nvSpPr>
        <p:spPr>
          <a:xfrm>
            <a:off x="4490376" y="6021955"/>
            <a:ext cx="4653624" cy="836047"/>
          </a:xfrm>
          <a:custGeom>
            <a:avLst/>
            <a:gdLst>
              <a:gd name="connsiteX0" fmla="*/ 0 w 6204832"/>
              <a:gd name="connsiteY0" fmla="*/ 0 h 836047"/>
              <a:gd name="connsiteX1" fmla="*/ 304730 w 6204832"/>
              <a:gd name="connsiteY1" fmla="*/ 38149 h 836047"/>
              <a:gd name="connsiteX2" fmla="*/ 3397819 w 6204832"/>
              <a:gd name="connsiteY2" fmla="*/ 210757 h 836047"/>
              <a:gd name="connsiteX3" fmla="*/ 5889052 w 6204832"/>
              <a:gd name="connsiteY3" fmla="*/ 99488 h 836047"/>
              <a:gd name="connsiteX4" fmla="*/ 6204832 w 6204832"/>
              <a:gd name="connsiteY4" fmla="*/ 63660 h 836047"/>
              <a:gd name="connsiteX5" fmla="*/ 6204832 w 6204832"/>
              <a:gd name="connsiteY5" fmla="*/ 741992 h 836047"/>
              <a:gd name="connsiteX6" fmla="*/ 6204831 w 6204832"/>
              <a:gd name="connsiteY6" fmla="*/ 741992 h 836047"/>
              <a:gd name="connsiteX7" fmla="*/ 6204831 w 6204832"/>
              <a:gd name="connsiteY7" fmla="*/ 836047 h 836047"/>
              <a:gd name="connsiteX8" fmla="*/ 2954095 w 6204832"/>
              <a:gd name="connsiteY8" fmla="*/ 836047 h 836047"/>
              <a:gd name="connsiteX9" fmla="*/ 2930417 w 6204832"/>
              <a:gd name="connsiteY9" fmla="*/ 833175 h 836047"/>
              <a:gd name="connsiteX10" fmla="*/ 165022 w 6204832"/>
              <a:gd name="connsiteY10" fmla="*/ 73132 h 836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204832" h="836047">
                <a:moveTo>
                  <a:pt x="0" y="0"/>
                </a:moveTo>
                <a:lnTo>
                  <a:pt x="304730" y="38149"/>
                </a:lnTo>
                <a:cubicBezTo>
                  <a:pt x="1300024" y="151139"/>
                  <a:pt x="2335168" y="210757"/>
                  <a:pt x="3397819" y="210757"/>
                </a:cubicBezTo>
                <a:cubicBezTo>
                  <a:pt x="4247941" y="210757"/>
                  <a:pt x="5080458" y="172602"/>
                  <a:pt x="5889052" y="99488"/>
                </a:cubicBezTo>
                <a:lnTo>
                  <a:pt x="6204832" y="63660"/>
                </a:lnTo>
                <a:lnTo>
                  <a:pt x="6204832" y="741992"/>
                </a:lnTo>
                <a:lnTo>
                  <a:pt x="6204831" y="741992"/>
                </a:lnTo>
                <a:lnTo>
                  <a:pt x="6204831" y="836047"/>
                </a:lnTo>
                <a:lnTo>
                  <a:pt x="2954095" y="836047"/>
                </a:lnTo>
                <a:lnTo>
                  <a:pt x="2930417" y="833175"/>
                </a:lnTo>
                <a:cubicBezTo>
                  <a:pt x="1933531" y="687458"/>
                  <a:pt x="1000874" y="426847"/>
                  <a:pt x="165022" y="73132"/>
                </a:cubicBezTo>
                <a:close/>
              </a:path>
            </a:pathLst>
          </a:custGeom>
          <a:solidFill>
            <a:srgbClr val="4036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90A6D83-D876-44E9-844F-067A0C9D2F58}"/>
              </a:ext>
            </a:extLst>
          </p:cNvPr>
          <p:cNvSpPr/>
          <p:nvPr userDrawn="1"/>
        </p:nvSpPr>
        <p:spPr>
          <a:xfrm>
            <a:off x="0" y="2240554"/>
            <a:ext cx="9144000" cy="3861530"/>
          </a:xfrm>
          <a:custGeom>
            <a:avLst/>
            <a:gdLst>
              <a:gd name="connsiteX0" fmla="*/ 4072878 w 4072878"/>
              <a:gd name="connsiteY0" fmla="*/ 0 h 2548371"/>
              <a:gd name="connsiteX1" fmla="*/ 4072878 w 4072878"/>
              <a:gd name="connsiteY1" fmla="*/ 2451296 h 2548371"/>
              <a:gd name="connsiteX2" fmla="*/ 3967388 w 4072878"/>
              <a:gd name="connsiteY2" fmla="*/ 2474940 h 2548371"/>
              <a:gd name="connsiteX3" fmla="*/ 3135163 w 4072878"/>
              <a:gd name="connsiteY3" fmla="*/ 2548371 h 2548371"/>
              <a:gd name="connsiteX4" fmla="*/ 144639 w 4072878"/>
              <a:gd name="connsiteY4" fmla="*/ 1474801 h 2548371"/>
              <a:gd name="connsiteX5" fmla="*/ 0 w 4072878"/>
              <a:gd name="connsiteY5" fmla="*/ 1349511 h 2548371"/>
              <a:gd name="connsiteX6" fmla="*/ 7645 w 4072878"/>
              <a:gd name="connsiteY6" fmla="*/ 1350876 h 2548371"/>
              <a:gd name="connsiteX7" fmla="*/ 723622 w 4072878"/>
              <a:gd name="connsiteY7" fmla="*/ 1405047 h 2548371"/>
              <a:gd name="connsiteX8" fmla="*/ 3884734 w 4072878"/>
              <a:gd name="connsiteY8" fmla="*/ 183710 h 2548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72878" h="2548371">
                <a:moveTo>
                  <a:pt x="4072878" y="0"/>
                </a:moveTo>
                <a:lnTo>
                  <a:pt x="4072878" y="2451296"/>
                </a:lnTo>
                <a:lnTo>
                  <a:pt x="3967388" y="2474940"/>
                </a:lnTo>
                <a:cubicBezTo>
                  <a:pt x="3697268" y="2523191"/>
                  <a:pt x="3419156" y="2548371"/>
                  <a:pt x="3135163" y="2548371"/>
                </a:cubicBezTo>
                <a:cubicBezTo>
                  <a:pt x="1999192" y="2548371"/>
                  <a:pt x="957318" y="2145483"/>
                  <a:pt x="144639" y="1474801"/>
                </a:cubicBezTo>
                <a:lnTo>
                  <a:pt x="0" y="1349511"/>
                </a:lnTo>
                <a:lnTo>
                  <a:pt x="7645" y="1350876"/>
                </a:lnTo>
                <a:cubicBezTo>
                  <a:pt x="241098" y="1386547"/>
                  <a:pt x="480200" y="1405047"/>
                  <a:pt x="723622" y="1405047"/>
                </a:cubicBezTo>
                <a:cubicBezTo>
                  <a:pt x="1940736" y="1405047"/>
                  <a:pt x="3049826" y="942548"/>
                  <a:pt x="3884734" y="183710"/>
                </a:cubicBezTo>
                <a:close/>
              </a:path>
            </a:pathLst>
          </a:custGeom>
          <a:solidFill>
            <a:srgbClr val="259D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ABCC98-1580-4C28-8EDC-0F8AF5CA98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5998" y="2814638"/>
            <a:ext cx="6858000" cy="2387600"/>
          </a:xfrm>
        </p:spPr>
        <p:txBody>
          <a:bodyPr rIns="365760" anchor="b">
            <a:normAutofit/>
          </a:bodyPr>
          <a:lstStyle>
            <a:lvl1pPr algn="r">
              <a:defRPr sz="4000" b="1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E19115-C742-440E-8A08-171CBD18FE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5998" y="5202238"/>
            <a:ext cx="6858000" cy="899846"/>
          </a:xfrm>
        </p:spPr>
        <p:txBody>
          <a:bodyPr rIns="365760">
            <a:normAutofit/>
          </a:bodyPr>
          <a:lstStyle>
            <a:lvl1pPr marL="0" indent="0" algn="r">
              <a:buNone/>
              <a:defRPr sz="2000" cap="all" baseline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EC0A06-6586-46C1-B5BF-0E56DC48A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403634"/>
                </a:solidFill>
              </a:defRPr>
            </a:lvl1pPr>
          </a:lstStyle>
          <a:p>
            <a:fld id="{18D9E8F6-4D81-4B3A-BC45-BBA4A1C9BD0F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6BDF8E-04ED-4796-A02C-D6887C621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403634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707708-0653-4BFE-BDCB-7EDB4C08A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505F7C3-4860-4DB0-A451-57EE24F2F7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356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874A6-9ACF-48E9-94B2-A31C5D9D2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9C8485-679C-4CBF-96E0-7B94ACE0FD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9C0E27-1D0F-4482-BEB4-7B35D13086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6A8B8C-412F-4976-86BF-302698208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9E8F6-4D81-4B3A-BC45-BBA4A1C9BD0F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285394-D95D-4871-B12A-BAB69CEA1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958251-DB04-4CC3-8D3F-72EFC2D5F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F7C3-4860-4DB0-A451-57EE24F2F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676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DA641-9EB4-47B3-96C0-8C6296E963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135125-47C4-4402-8ECD-A77221001D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B04F91-84C2-4779-B493-9A846A0B9A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8BC727-52D8-44D1-9315-E16DC5F80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9E8F6-4D81-4B3A-BC45-BBA4A1C9BD0F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C021E5-8C17-46A9-941A-D3D45533A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2FAE64-06A5-4DE1-81C2-B4718D557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F7C3-4860-4DB0-A451-57EE24F2F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0933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17C73-0918-49E5-B934-2FDB3935F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1601DD-4B31-4C85-8BF4-8E25AA335C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F922BC-0AD6-44A3-B05F-C1991EE0A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9E8F6-4D81-4B3A-BC45-BBA4A1C9BD0F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2A789E-B678-4E09-BDB1-7B16B525A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E71187-E69A-4C50-93EC-72399E536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F7C3-4860-4DB0-A451-57EE24F2F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0574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5816490-53E5-4B7C-B69A-D1843F5241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64891A-25FC-4192-AC93-F8C596742C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515203-0495-4DDC-A983-D66926B49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9E8F6-4D81-4B3A-BC45-BBA4A1C9BD0F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300432-3913-4AEC-96D5-1119D47A7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D8639B-5ED7-488C-9414-EABF4BC85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F7C3-4860-4DB0-A451-57EE24F2F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7591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igned by PresentationGo">
    <p:bg>
      <p:bgPr>
        <a:gradFill>
          <a:gsLst>
            <a:gs pos="0">
              <a:srgbClr val="323A45"/>
            </a:gs>
            <a:gs pos="35000">
              <a:srgbClr val="323A45"/>
            </a:gs>
            <a:gs pos="100000">
              <a:srgbClr val="1C2026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3152955"/>
            <a:ext cx="9144000" cy="5520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A5CD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PresentationGo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.com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>
            <a:hlinkClick r:id="rId2"/>
          </p:cNvPr>
          <p:cNvSpPr/>
          <p:nvPr userDrawn="1"/>
        </p:nvSpPr>
        <p:spPr>
          <a:xfrm>
            <a:off x="2048933" y="3071723"/>
            <a:ext cx="5046133" cy="714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2747213" y="6121399"/>
            <a:ext cx="364959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dirty="0">
                <a:solidFill>
                  <a:srgbClr val="A5CD00"/>
                </a:solidFill>
              </a:rPr>
              <a:t>T</a:t>
            </a:r>
            <a:r>
              <a:rPr lang="en-US" baseline="0" dirty="0">
                <a:solidFill>
                  <a:srgbClr val="A5CD00"/>
                </a:solidFill>
              </a:rPr>
              <a:t>he </a:t>
            </a:r>
            <a:r>
              <a:rPr lang="en-US" baseline="0">
                <a:solidFill>
                  <a:srgbClr val="A5CD00"/>
                </a:solidFill>
              </a:rPr>
              <a:t>free PowerPoint template </a:t>
            </a:r>
            <a:r>
              <a:rPr lang="en-US" baseline="0" dirty="0">
                <a:solidFill>
                  <a:srgbClr val="A5CD00"/>
                </a:solidFill>
              </a:rPr>
              <a:t>library</a:t>
            </a:r>
            <a:endParaRPr lang="en-US" dirty="0">
              <a:solidFill>
                <a:srgbClr val="A5CD00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59936" y="2633133"/>
            <a:ext cx="222413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  <a:effectLst/>
              </a:rPr>
              <a:t>Designed</a:t>
            </a:r>
            <a:r>
              <a:rPr lang="en-US" baseline="0">
                <a:solidFill>
                  <a:schemeClr val="bg1"/>
                </a:solidFill>
                <a:effectLst/>
              </a:rPr>
              <a:t> with         by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9" name="Freeform 290"/>
          <p:cNvSpPr/>
          <p:nvPr userDrawn="1"/>
        </p:nvSpPr>
        <p:spPr>
          <a:xfrm>
            <a:off x="4977441" y="2705803"/>
            <a:ext cx="261456" cy="223991"/>
          </a:xfrm>
          <a:custGeom>
            <a:avLst/>
            <a:gdLst/>
            <a:ahLst/>
            <a:cxnLst/>
            <a:rect l="l" t="t" r="r" b="b"/>
            <a:pathLst>
              <a:path w="504825" h="432707">
                <a:moveTo>
                  <a:pt x="134658" y="0"/>
                </a:moveTo>
                <a:cubicBezTo>
                  <a:pt x="146301" y="0"/>
                  <a:pt x="158180" y="2019"/>
                  <a:pt x="170294" y="6057"/>
                </a:cubicBezTo>
                <a:cubicBezTo>
                  <a:pt x="182407" y="10095"/>
                  <a:pt x="193676" y="15541"/>
                  <a:pt x="204099" y="22396"/>
                </a:cubicBezTo>
                <a:cubicBezTo>
                  <a:pt x="214522" y="29251"/>
                  <a:pt x="223490" y="35683"/>
                  <a:pt x="231002" y="41693"/>
                </a:cubicBezTo>
                <a:cubicBezTo>
                  <a:pt x="238514" y="47703"/>
                  <a:pt x="245652" y="54088"/>
                  <a:pt x="252412" y="60849"/>
                </a:cubicBezTo>
                <a:cubicBezTo>
                  <a:pt x="259174" y="54088"/>
                  <a:pt x="266310" y="47703"/>
                  <a:pt x="273823" y="41693"/>
                </a:cubicBezTo>
                <a:cubicBezTo>
                  <a:pt x="281334" y="35683"/>
                  <a:pt x="290303" y="29251"/>
                  <a:pt x="300726" y="22396"/>
                </a:cubicBezTo>
                <a:cubicBezTo>
                  <a:pt x="311149" y="15541"/>
                  <a:pt x="322417" y="10095"/>
                  <a:pt x="334531" y="6057"/>
                </a:cubicBezTo>
                <a:cubicBezTo>
                  <a:pt x="346645" y="2019"/>
                  <a:pt x="358524" y="0"/>
                  <a:pt x="370167" y="0"/>
                </a:cubicBezTo>
                <a:cubicBezTo>
                  <a:pt x="412236" y="0"/>
                  <a:pt x="445197" y="11644"/>
                  <a:pt x="469048" y="34932"/>
                </a:cubicBezTo>
                <a:cubicBezTo>
                  <a:pt x="492899" y="58220"/>
                  <a:pt x="504825" y="90523"/>
                  <a:pt x="504825" y="131840"/>
                </a:cubicBezTo>
                <a:cubicBezTo>
                  <a:pt x="504825" y="173346"/>
                  <a:pt x="483321" y="215602"/>
                  <a:pt x="440313" y="258610"/>
                </a:cubicBezTo>
                <a:lnTo>
                  <a:pt x="264807" y="427636"/>
                </a:lnTo>
                <a:cubicBezTo>
                  <a:pt x="261427" y="431017"/>
                  <a:pt x="257295" y="432707"/>
                  <a:pt x="252412" y="432707"/>
                </a:cubicBezTo>
                <a:cubicBezTo>
                  <a:pt x="247529" y="432707"/>
                  <a:pt x="243398" y="431017"/>
                  <a:pt x="240018" y="427636"/>
                </a:cubicBezTo>
                <a:lnTo>
                  <a:pt x="64230" y="258047"/>
                </a:lnTo>
                <a:cubicBezTo>
                  <a:pt x="62351" y="256544"/>
                  <a:pt x="59770" y="254103"/>
                  <a:pt x="56482" y="250722"/>
                </a:cubicBezTo>
                <a:cubicBezTo>
                  <a:pt x="53196" y="247342"/>
                  <a:pt x="47984" y="241191"/>
                  <a:pt x="40848" y="232270"/>
                </a:cubicBezTo>
                <a:cubicBezTo>
                  <a:pt x="33712" y="223349"/>
                  <a:pt x="27326" y="214194"/>
                  <a:pt x="21692" y="204803"/>
                </a:cubicBezTo>
                <a:cubicBezTo>
                  <a:pt x="16057" y="195413"/>
                  <a:pt x="11035" y="184051"/>
                  <a:pt x="6620" y="170717"/>
                </a:cubicBezTo>
                <a:cubicBezTo>
                  <a:pt x="2207" y="157382"/>
                  <a:pt x="0" y="144423"/>
                  <a:pt x="0" y="131840"/>
                </a:cubicBezTo>
                <a:cubicBezTo>
                  <a:pt x="0" y="90523"/>
                  <a:pt x="11926" y="58220"/>
                  <a:pt x="35777" y="34932"/>
                </a:cubicBezTo>
                <a:cubicBezTo>
                  <a:pt x="59629" y="11644"/>
                  <a:pt x="92588" y="0"/>
                  <a:pt x="134658" y="0"/>
                </a:cubicBezTo>
                <a:close/>
              </a:path>
            </a:pathLst>
          </a:custGeom>
          <a:solidFill>
            <a:srgbClr val="D900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2041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87E7E4-22B8-4563-90A9-82C2F2EE3D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206487"/>
            <a:ext cx="7886700" cy="3970476"/>
          </a:xfrm>
        </p:spPr>
        <p:txBody>
          <a:bodyPr>
            <a:normAutofit/>
          </a:bodyPr>
          <a:lstStyle>
            <a:lvl1pPr>
              <a:defRPr sz="27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D3D668-2187-49D6-94E7-BD02742AF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403634"/>
                </a:solidFill>
              </a:defRPr>
            </a:lvl1pPr>
          </a:lstStyle>
          <a:p>
            <a:fld id="{18D9E8F6-4D81-4B3A-BC45-BBA4A1C9BD0F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CF5D45-ED52-47C3-9243-A1D3EB520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403634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8AC4EA-A078-49A4-87BA-F66FC7D15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403634"/>
                </a:solidFill>
              </a:defRPr>
            </a:lvl1pPr>
          </a:lstStyle>
          <a:p>
            <a:fld id="{E505F7C3-4860-4DB0-A451-57EE24F2F7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CA7D016-7F3E-42AE-8E88-2831840D063A}"/>
              </a:ext>
            </a:extLst>
          </p:cNvPr>
          <p:cNvSpPr/>
          <p:nvPr userDrawn="1"/>
        </p:nvSpPr>
        <p:spPr>
          <a:xfrm>
            <a:off x="33844" y="-241"/>
            <a:ext cx="9110156" cy="1796838"/>
          </a:xfrm>
          <a:custGeom>
            <a:avLst/>
            <a:gdLst>
              <a:gd name="connsiteX0" fmla="*/ 0 w 12146874"/>
              <a:gd name="connsiteY0" fmla="*/ 0 h 1796838"/>
              <a:gd name="connsiteX1" fmla="*/ 12146874 w 12146874"/>
              <a:gd name="connsiteY1" fmla="*/ 0 h 1796838"/>
              <a:gd name="connsiteX2" fmla="*/ 12146874 w 12146874"/>
              <a:gd name="connsiteY2" fmla="*/ 1649741 h 1796838"/>
              <a:gd name="connsiteX3" fmla="*/ 11831094 w 12146874"/>
              <a:gd name="connsiteY3" fmla="*/ 1685569 h 1796838"/>
              <a:gd name="connsiteX4" fmla="*/ 9339861 w 12146874"/>
              <a:gd name="connsiteY4" fmla="*/ 1796838 h 1796838"/>
              <a:gd name="connsiteX5" fmla="*/ 387845 w 12146874"/>
              <a:gd name="connsiteY5" fmla="*/ 170064 h 1796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46874" h="1796838">
                <a:moveTo>
                  <a:pt x="0" y="0"/>
                </a:moveTo>
                <a:lnTo>
                  <a:pt x="12146874" y="0"/>
                </a:lnTo>
                <a:lnTo>
                  <a:pt x="12146874" y="1649741"/>
                </a:lnTo>
                <a:lnTo>
                  <a:pt x="11831094" y="1685569"/>
                </a:lnTo>
                <a:cubicBezTo>
                  <a:pt x="11022500" y="1758683"/>
                  <a:pt x="10189983" y="1796838"/>
                  <a:pt x="9339861" y="1796838"/>
                </a:cubicBezTo>
                <a:cubicBezTo>
                  <a:pt x="5939378" y="1796838"/>
                  <a:pt x="2820568" y="1186345"/>
                  <a:pt x="387845" y="170064"/>
                </a:cubicBezTo>
                <a:close/>
              </a:path>
            </a:pathLst>
          </a:custGeom>
          <a:solidFill>
            <a:srgbClr val="259D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D38FA49-F54C-46BB-8304-6FA01A5FB09B}"/>
              </a:ext>
            </a:extLst>
          </p:cNvPr>
          <p:cNvSpPr/>
          <p:nvPr userDrawn="1"/>
        </p:nvSpPr>
        <p:spPr>
          <a:xfrm>
            <a:off x="3" y="60425"/>
            <a:ext cx="3296950" cy="1439984"/>
          </a:xfrm>
          <a:custGeom>
            <a:avLst/>
            <a:gdLst>
              <a:gd name="connsiteX0" fmla="*/ 0 w 1467716"/>
              <a:gd name="connsiteY0" fmla="*/ 0 h 943303"/>
              <a:gd name="connsiteX1" fmla="*/ 167092 w 1467716"/>
              <a:gd name="connsiteY1" fmla="*/ 151863 h 943303"/>
              <a:gd name="connsiteX2" fmla="*/ 1402948 w 1467716"/>
              <a:gd name="connsiteY2" fmla="*/ 860884 h 943303"/>
              <a:gd name="connsiteX3" fmla="*/ 1467716 w 1467716"/>
              <a:gd name="connsiteY3" fmla="*/ 882799 h 943303"/>
              <a:gd name="connsiteX4" fmla="*/ 1426853 w 1467716"/>
              <a:gd name="connsiteY4" fmla="*/ 890097 h 943303"/>
              <a:gd name="connsiteX5" fmla="*/ 723619 w 1467716"/>
              <a:gd name="connsiteY5" fmla="*/ 943303 h 943303"/>
              <a:gd name="connsiteX6" fmla="*/ 20386 w 1467716"/>
              <a:gd name="connsiteY6" fmla="*/ 890097 h 943303"/>
              <a:gd name="connsiteX7" fmla="*/ 0 w 1467716"/>
              <a:gd name="connsiteY7" fmla="*/ 886456 h 943303"/>
              <a:gd name="connsiteX0" fmla="*/ 0 w 1467716"/>
              <a:gd name="connsiteY0" fmla="*/ 0 h 943303"/>
              <a:gd name="connsiteX1" fmla="*/ 167092 w 1467716"/>
              <a:gd name="connsiteY1" fmla="*/ 151863 h 943303"/>
              <a:gd name="connsiteX2" fmla="*/ 1402948 w 1467716"/>
              <a:gd name="connsiteY2" fmla="*/ 860884 h 943303"/>
              <a:gd name="connsiteX3" fmla="*/ 1467716 w 1467716"/>
              <a:gd name="connsiteY3" fmla="*/ 882799 h 943303"/>
              <a:gd name="connsiteX4" fmla="*/ 1426853 w 1467716"/>
              <a:gd name="connsiteY4" fmla="*/ 890097 h 943303"/>
              <a:gd name="connsiteX5" fmla="*/ 723619 w 1467716"/>
              <a:gd name="connsiteY5" fmla="*/ 943303 h 943303"/>
              <a:gd name="connsiteX6" fmla="*/ 20386 w 1467716"/>
              <a:gd name="connsiteY6" fmla="*/ 890097 h 943303"/>
              <a:gd name="connsiteX7" fmla="*/ 0 w 1467716"/>
              <a:gd name="connsiteY7" fmla="*/ 886456 h 943303"/>
              <a:gd name="connsiteX8" fmla="*/ 0 w 1467716"/>
              <a:gd name="connsiteY8" fmla="*/ 0 h 943303"/>
              <a:gd name="connsiteX0" fmla="*/ 0 w 1468512"/>
              <a:gd name="connsiteY0" fmla="*/ 0 h 943303"/>
              <a:gd name="connsiteX1" fmla="*/ 167092 w 1468512"/>
              <a:gd name="connsiteY1" fmla="*/ 151863 h 943303"/>
              <a:gd name="connsiteX2" fmla="*/ 1402948 w 1468512"/>
              <a:gd name="connsiteY2" fmla="*/ 860884 h 943303"/>
              <a:gd name="connsiteX3" fmla="*/ 1468512 w 1468512"/>
              <a:gd name="connsiteY3" fmla="*/ 884359 h 943303"/>
              <a:gd name="connsiteX4" fmla="*/ 1426853 w 1468512"/>
              <a:gd name="connsiteY4" fmla="*/ 890097 h 943303"/>
              <a:gd name="connsiteX5" fmla="*/ 723619 w 1468512"/>
              <a:gd name="connsiteY5" fmla="*/ 943303 h 943303"/>
              <a:gd name="connsiteX6" fmla="*/ 20386 w 1468512"/>
              <a:gd name="connsiteY6" fmla="*/ 890097 h 943303"/>
              <a:gd name="connsiteX7" fmla="*/ 0 w 1468512"/>
              <a:gd name="connsiteY7" fmla="*/ 886456 h 943303"/>
              <a:gd name="connsiteX8" fmla="*/ 0 w 1468512"/>
              <a:gd name="connsiteY8" fmla="*/ 0 h 943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8512" h="943303">
                <a:moveTo>
                  <a:pt x="0" y="0"/>
                </a:moveTo>
                <a:lnTo>
                  <a:pt x="167092" y="151863"/>
                </a:lnTo>
                <a:cubicBezTo>
                  <a:pt x="532570" y="453482"/>
                  <a:pt x="949585" y="694885"/>
                  <a:pt x="1402948" y="860884"/>
                </a:cubicBezTo>
                <a:lnTo>
                  <a:pt x="1468512" y="884359"/>
                </a:lnTo>
                <a:lnTo>
                  <a:pt x="1426853" y="890097"/>
                </a:lnTo>
                <a:cubicBezTo>
                  <a:pt x="1197556" y="925132"/>
                  <a:pt x="962710" y="943303"/>
                  <a:pt x="723619" y="943303"/>
                </a:cubicBezTo>
                <a:cubicBezTo>
                  <a:pt x="484529" y="943303"/>
                  <a:pt x="249683" y="925132"/>
                  <a:pt x="20386" y="890097"/>
                </a:cubicBezTo>
                <a:lnTo>
                  <a:pt x="0" y="886456"/>
                </a:lnTo>
                <a:lnTo>
                  <a:pt x="0" y="0"/>
                </a:lnTo>
                <a:close/>
              </a:path>
            </a:pathLst>
          </a:custGeom>
          <a:solidFill>
            <a:srgbClr val="4036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43A9CD-3B45-484B-BD1B-18EDBCB58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5959"/>
            <a:ext cx="8515350" cy="1325563"/>
          </a:xfrm>
        </p:spPr>
        <p:txBody>
          <a:bodyPr rIns="365760" anchor="ctr"/>
          <a:lstStyle>
            <a:lvl1pPr algn="r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60333142-6414-40B5-BB7E-DF934194E3E4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2285998" y="1018599"/>
            <a:ext cx="6858000" cy="714499"/>
          </a:xfrm>
        </p:spPr>
        <p:txBody>
          <a:bodyPr rIns="365760"/>
          <a:lstStyle>
            <a:lvl1pPr marL="0" indent="0" algn="r">
              <a:buNone/>
              <a:defRPr sz="1800" cap="all" baseline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38750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E7E7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87E7E4-22B8-4563-90A9-82C2F2EE3D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206487"/>
            <a:ext cx="7886700" cy="3970476"/>
          </a:xfrm>
        </p:spPr>
        <p:txBody>
          <a:bodyPr>
            <a:normAutofit/>
          </a:bodyPr>
          <a:lstStyle>
            <a:lvl1pPr>
              <a:defRPr sz="27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D3D668-2187-49D6-94E7-BD02742AF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403634"/>
                </a:solidFill>
              </a:defRPr>
            </a:lvl1pPr>
          </a:lstStyle>
          <a:p>
            <a:fld id="{18D9E8F6-4D81-4B3A-BC45-BBA4A1C9BD0F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CF5D45-ED52-47C3-9243-A1D3EB520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403634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8AC4EA-A078-49A4-87BA-F66FC7D15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403634"/>
                </a:solidFill>
              </a:defRPr>
            </a:lvl1pPr>
          </a:lstStyle>
          <a:p>
            <a:fld id="{E505F7C3-4860-4DB0-A451-57EE24F2F7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CA7D016-7F3E-42AE-8E88-2831840D063A}"/>
              </a:ext>
            </a:extLst>
          </p:cNvPr>
          <p:cNvSpPr/>
          <p:nvPr userDrawn="1"/>
        </p:nvSpPr>
        <p:spPr>
          <a:xfrm>
            <a:off x="33844" y="-241"/>
            <a:ext cx="9110156" cy="1796838"/>
          </a:xfrm>
          <a:custGeom>
            <a:avLst/>
            <a:gdLst>
              <a:gd name="connsiteX0" fmla="*/ 0 w 12146874"/>
              <a:gd name="connsiteY0" fmla="*/ 0 h 1796838"/>
              <a:gd name="connsiteX1" fmla="*/ 12146874 w 12146874"/>
              <a:gd name="connsiteY1" fmla="*/ 0 h 1796838"/>
              <a:gd name="connsiteX2" fmla="*/ 12146874 w 12146874"/>
              <a:gd name="connsiteY2" fmla="*/ 1649741 h 1796838"/>
              <a:gd name="connsiteX3" fmla="*/ 11831094 w 12146874"/>
              <a:gd name="connsiteY3" fmla="*/ 1685569 h 1796838"/>
              <a:gd name="connsiteX4" fmla="*/ 9339861 w 12146874"/>
              <a:gd name="connsiteY4" fmla="*/ 1796838 h 1796838"/>
              <a:gd name="connsiteX5" fmla="*/ 387845 w 12146874"/>
              <a:gd name="connsiteY5" fmla="*/ 170064 h 1796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46874" h="1796838">
                <a:moveTo>
                  <a:pt x="0" y="0"/>
                </a:moveTo>
                <a:lnTo>
                  <a:pt x="12146874" y="0"/>
                </a:lnTo>
                <a:lnTo>
                  <a:pt x="12146874" y="1649741"/>
                </a:lnTo>
                <a:lnTo>
                  <a:pt x="11831094" y="1685569"/>
                </a:lnTo>
                <a:cubicBezTo>
                  <a:pt x="11022500" y="1758683"/>
                  <a:pt x="10189983" y="1796838"/>
                  <a:pt x="9339861" y="1796838"/>
                </a:cubicBezTo>
                <a:cubicBezTo>
                  <a:pt x="5939378" y="1796838"/>
                  <a:pt x="2820568" y="1186345"/>
                  <a:pt x="387845" y="170064"/>
                </a:cubicBezTo>
                <a:close/>
              </a:path>
            </a:pathLst>
          </a:custGeom>
          <a:solidFill>
            <a:srgbClr val="259D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D38FA49-F54C-46BB-8304-6FA01A5FB09B}"/>
              </a:ext>
            </a:extLst>
          </p:cNvPr>
          <p:cNvSpPr/>
          <p:nvPr userDrawn="1"/>
        </p:nvSpPr>
        <p:spPr>
          <a:xfrm>
            <a:off x="3" y="60425"/>
            <a:ext cx="3296950" cy="1439984"/>
          </a:xfrm>
          <a:custGeom>
            <a:avLst/>
            <a:gdLst>
              <a:gd name="connsiteX0" fmla="*/ 0 w 1467716"/>
              <a:gd name="connsiteY0" fmla="*/ 0 h 943303"/>
              <a:gd name="connsiteX1" fmla="*/ 167092 w 1467716"/>
              <a:gd name="connsiteY1" fmla="*/ 151863 h 943303"/>
              <a:gd name="connsiteX2" fmla="*/ 1402948 w 1467716"/>
              <a:gd name="connsiteY2" fmla="*/ 860884 h 943303"/>
              <a:gd name="connsiteX3" fmla="*/ 1467716 w 1467716"/>
              <a:gd name="connsiteY3" fmla="*/ 882799 h 943303"/>
              <a:gd name="connsiteX4" fmla="*/ 1426853 w 1467716"/>
              <a:gd name="connsiteY4" fmla="*/ 890097 h 943303"/>
              <a:gd name="connsiteX5" fmla="*/ 723619 w 1467716"/>
              <a:gd name="connsiteY5" fmla="*/ 943303 h 943303"/>
              <a:gd name="connsiteX6" fmla="*/ 20386 w 1467716"/>
              <a:gd name="connsiteY6" fmla="*/ 890097 h 943303"/>
              <a:gd name="connsiteX7" fmla="*/ 0 w 1467716"/>
              <a:gd name="connsiteY7" fmla="*/ 886456 h 943303"/>
              <a:gd name="connsiteX0" fmla="*/ 0 w 1467716"/>
              <a:gd name="connsiteY0" fmla="*/ 0 h 943303"/>
              <a:gd name="connsiteX1" fmla="*/ 167092 w 1467716"/>
              <a:gd name="connsiteY1" fmla="*/ 151863 h 943303"/>
              <a:gd name="connsiteX2" fmla="*/ 1402948 w 1467716"/>
              <a:gd name="connsiteY2" fmla="*/ 860884 h 943303"/>
              <a:gd name="connsiteX3" fmla="*/ 1467716 w 1467716"/>
              <a:gd name="connsiteY3" fmla="*/ 882799 h 943303"/>
              <a:gd name="connsiteX4" fmla="*/ 1426853 w 1467716"/>
              <a:gd name="connsiteY4" fmla="*/ 890097 h 943303"/>
              <a:gd name="connsiteX5" fmla="*/ 723619 w 1467716"/>
              <a:gd name="connsiteY5" fmla="*/ 943303 h 943303"/>
              <a:gd name="connsiteX6" fmla="*/ 20386 w 1467716"/>
              <a:gd name="connsiteY6" fmla="*/ 890097 h 943303"/>
              <a:gd name="connsiteX7" fmla="*/ 0 w 1467716"/>
              <a:gd name="connsiteY7" fmla="*/ 886456 h 943303"/>
              <a:gd name="connsiteX8" fmla="*/ 0 w 1467716"/>
              <a:gd name="connsiteY8" fmla="*/ 0 h 943303"/>
              <a:gd name="connsiteX0" fmla="*/ 0 w 1468512"/>
              <a:gd name="connsiteY0" fmla="*/ 0 h 943303"/>
              <a:gd name="connsiteX1" fmla="*/ 167092 w 1468512"/>
              <a:gd name="connsiteY1" fmla="*/ 151863 h 943303"/>
              <a:gd name="connsiteX2" fmla="*/ 1402948 w 1468512"/>
              <a:gd name="connsiteY2" fmla="*/ 860884 h 943303"/>
              <a:gd name="connsiteX3" fmla="*/ 1468512 w 1468512"/>
              <a:gd name="connsiteY3" fmla="*/ 884359 h 943303"/>
              <a:gd name="connsiteX4" fmla="*/ 1426853 w 1468512"/>
              <a:gd name="connsiteY4" fmla="*/ 890097 h 943303"/>
              <a:gd name="connsiteX5" fmla="*/ 723619 w 1468512"/>
              <a:gd name="connsiteY5" fmla="*/ 943303 h 943303"/>
              <a:gd name="connsiteX6" fmla="*/ 20386 w 1468512"/>
              <a:gd name="connsiteY6" fmla="*/ 890097 h 943303"/>
              <a:gd name="connsiteX7" fmla="*/ 0 w 1468512"/>
              <a:gd name="connsiteY7" fmla="*/ 886456 h 943303"/>
              <a:gd name="connsiteX8" fmla="*/ 0 w 1468512"/>
              <a:gd name="connsiteY8" fmla="*/ 0 h 943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8512" h="943303">
                <a:moveTo>
                  <a:pt x="0" y="0"/>
                </a:moveTo>
                <a:lnTo>
                  <a:pt x="167092" y="151863"/>
                </a:lnTo>
                <a:cubicBezTo>
                  <a:pt x="532570" y="453482"/>
                  <a:pt x="949585" y="694885"/>
                  <a:pt x="1402948" y="860884"/>
                </a:cubicBezTo>
                <a:lnTo>
                  <a:pt x="1468512" y="884359"/>
                </a:lnTo>
                <a:lnTo>
                  <a:pt x="1426853" y="890097"/>
                </a:lnTo>
                <a:cubicBezTo>
                  <a:pt x="1197556" y="925132"/>
                  <a:pt x="962710" y="943303"/>
                  <a:pt x="723619" y="943303"/>
                </a:cubicBezTo>
                <a:cubicBezTo>
                  <a:pt x="484529" y="943303"/>
                  <a:pt x="249683" y="925132"/>
                  <a:pt x="20386" y="890097"/>
                </a:cubicBezTo>
                <a:lnTo>
                  <a:pt x="0" y="886456"/>
                </a:lnTo>
                <a:lnTo>
                  <a:pt x="0" y="0"/>
                </a:lnTo>
                <a:close/>
              </a:path>
            </a:pathLst>
          </a:custGeom>
          <a:solidFill>
            <a:srgbClr val="4036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43A9CD-3B45-484B-BD1B-18EDBCB58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5959"/>
            <a:ext cx="8515350" cy="1325563"/>
          </a:xfrm>
        </p:spPr>
        <p:txBody>
          <a:bodyPr rIns="365760" anchor="ctr"/>
          <a:lstStyle>
            <a:lvl1pPr algn="r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60333142-6414-40B5-BB7E-DF934194E3E4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2285998" y="1018599"/>
            <a:ext cx="6858000" cy="714499"/>
          </a:xfrm>
        </p:spPr>
        <p:txBody>
          <a:bodyPr rIns="365760"/>
          <a:lstStyle>
            <a:lvl1pPr marL="0" indent="0" algn="r">
              <a:buNone/>
              <a:defRPr sz="1800" cap="all" baseline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00850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87E7E4-22B8-4563-90A9-82C2F2EE3D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206487"/>
            <a:ext cx="7886700" cy="3970476"/>
          </a:xfrm>
        </p:spPr>
        <p:txBody>
          <a:bodyPr>
            <a:normAutofit/>
          </a:bodyPr>
          <a:lstStyle>
            <a:lvl1pPr>
              <a:defRPr sz="27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D3D668-2187-49D6-94E7-BD02742AF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403634"/>
                </a:solidFill>
              </a:defRPr>
            </a:lvl1pPr>
          </a:lstStyle>
          <a:p>
            <a:fld id="{18D9E8F6-4D81-4B3A-BC45-BBA4A1C9BD0F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CF5D45-ED52-47C3-9243-A1D3EB520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403634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8AC4EA-A078-49A4-87BA-F66FC7D15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403634"/>
                </a:solidFill>
              </a:defRPr>
            </a:lvl1pPr>
          </a:lstStyle>
          <a:p>
            <a:fld id="{E505F7C3-4860-4DB0-A451-57EE24F2F7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CA7D016-7F3E-42AE-8E88-2831840D063A}"/>
              </a:ext>
            </a:extLst>
          </p:cNvPr>
          <p:cNvSpPr/>
          <p:nvPr userDrawn="1"/>
        </p:nvSpPr>
        <p:spPr>
          <a:xfrm>
            <a:off x="33844" y="-241"/>
            <a:ext cx="9110156" cy="1796838"/>
          </a:xfrm>
          <a:custGeom>
            <a:avLst/>
            <a:gdLst>
              <a:gd name="connsiteX0" fmla="*/ 0 w 12146874"/>
              <a:gd name="connsiteY0" fmla="*/ 0 h 1796838"/>
              <a:gd name="connsiteX1" fmla="*/ 12146874 w 12146874"/>
              <a:gd name="connsiteY1" fmla="*/ 0 h 1796838"/>
              <a:gd name="connsiteX2" fmla="*/ 12146874 w 12146874"/>
              <a:gd name="connsiteY2" fmla="*/ 1649741 h 1796838"/>
              <a:gd name="connsiteX3" fmla="*/ 11831094 w 12146874"/>
              <a:gd name="connsiteY3" fmla="*/ 1685569 h 1796838"/>
              <a:gd name="connsiteX4" fmla="*/ 9339861 w 12146874"/>
              <a:gd name="connsiteY4" fmla="*/ 1796838 h 1796838"/>
              <a:gd name="connsiteX5" fmla="*/ 387845 w 12146874"/>
              <a:gd name="connsiteY5" fmla="*/ 170064 h 1796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46874" h="1796838">
                <a:moveTo>
                  <a:pt x="0" y="0"/>
                </a:moveTo>
                <a:lnTo>
                  <a:pt x="12146874" y="0"/>
                </a:lnTo>
                <a:lnTo>
                  <a:pt x="12146874" y="1649741"/>
                </a:lnTo>
                <a:lnTo>
                  <a:pt x="11831094" y="1685569"/>
                </a:lnTo>
                <a:cubicBezTo>
                  <a:pt x="11022500" y="1758683"/>
                  <a:pt x="10189983" y="1796838"/>
                  <a:pt x="9339861" y="1796838"/>
                </a:cubicBezTo>
                <a:cubicBezTo>
                  <a:pt x="5939378" y="1796838"/>
                  <a:pt x="2820568" y="1186345"/>
                  <a:pt x="387845" y="170064"/>
                </a:cubicBezTo>
                <a:close/>
              </a:path>
            </a:pathLst>
          </a:custGeom>
          <a:solidFill>
            <a:srgbClr val="259D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D38FA49-F54C-46BB-8304-6FA01A5FB09B}"/>
              </a:ext>
            </a:extLst>
          </p:cNvPr>
          <p:cNvSpPr/>
          <p:nvPr userDrawn="1"/>
        </p:nvSpPr>
        <p:spPr>
          <a:xfrm>
            <a:off x="3" y="60425"/>
            <a:ext cx="3296950" cy="1439984"/>
          </a:xfrm>
          <a:custGeom>
            <a:avLst/>
            <a:gdLst>
              <a:gd name="connsiteX0" fmla="*/ 0 w 1467716"/>
              <a:gd name="connsiteY0" fmla="*/ 0 h 943303"/>
              <a:gd name="connsiteX1" fmla="*/ 167092 w 1467716"/>
              <a:gd name="connsiteY1" fmla="*/ 151863 h 943303"/>
              <a:gd name="connsiteX2" fmla="*/ 1402948 w 1467716"/>
              <a:gd name="connsiteY2" fmla="*/ 860884 h 943303"/>
              <a:gd name="connsiteX3" fmla="*/ 1467716 w 1467716"/>
              <a:gd name="connsiteY3" fmla="*/ 882799 h 943303"/>
              <a:gd name="connsiteX4" fmla="*/ 1426853 w 1467716"/>
              <a:gd name="connsiteY4" fmla="*/ 890097 h 943303"/>
              <a:gd name="connsiteX5" fmla="*/ 723619 w 1467716"/>
              <a:gd name="connsiteY5" fmla="*/ 943303 h 943303"/>
              <a:gd name="connsiteX6" fmla="*/ 20386 w 1467716"/>
              <a:gd name="connsiteY6" fmla="*/ 890097 h 943303"/>
              <a:gd name="connsiteX7" fmla="*/ 0 w 1467716"/>
              <a:gd name="connsiteY7" fmla="*/ 886456 h 943303"/>
              <a:gd name="connsiteX0" fmla="*/ 0 w 1467716"/>
              <a:gd name="connsiteY0" fmla="*/ 0 h 943303"/>
              <a:gd name="connsiteX1" fmla="*/ 167092 w 1467716"/>
              <a:gd name="connsiteY1" fmla="*/ 151863 h 943303"/>
              <a:gd name="connsiteX2" fmla="*/ 1402948 w 1467716"/>
              <a:gd name="connsiteY2" fmla="*/ 860884 h 943303"/>
              <a:gd name="connsiteX3" fmla="*/ 1467716 w 1467716"/>
              <a:gd name="connsiteY3" fmla="*/ 882799 h 943303"/>
              <a:gd name="connsiteX4" fmla="*/ 1426853 w 1467716"/>
              <a:gd name="connsiteY4" fmla="*/ 890097 h 943303"/>
              <a:gd name="connsiteX5" fmla="*/ 723619 w 1467716"/>
              <a:gd name="connsiteY5" fmla="*/ 943303 h 943303"/>
              <a:gd name="connsiteX6" fmla="*/ 20386 w 1467716"/>
              <a:gd name="connsiteY6" fmla="*/ 890097 h 943303"/>
              <a:gd name="connsiteX7" fmla="*/ 0 w 1467716"/>
              <a:gd name="connsiteY7" fmla="*/ 886456 h 943303"/>
              <a:gd name="connsiteX8" fmla="*/ 0 w 1467716"/>
              <a:gd name="connsiteY8" fmla="*/ 0 h 943303"/>
              <a:gd name="connsiteX0" fmla="*/ 0 w 1468512"/>
              <a:gd name="connsiteY0" fmla="*/ 0 h 943303"/>
              <a:gd name="connsiteX1" fmla="*/ 167092 w 1468512"/>
              <a:gd name="connsiteY1" fmla="*/ 151863 h 943303"/>
              <a:gd name="connsiteX2" fmla="*/ 1402948 w 1468512"/>
              <a:gd name="connsiteY2" fmla="*/ 860884 h 943303"/>
              <a:gd name="connsiteX3" fmla="*/ 1468512 w 1468512"/>
              <a:gd name="connsiteY3" fmla="*/ 884359 h 943303"/>
              <a:gd name="connsiteX4" fmla="*/ 1426853 w 1468512"/>
              <a:gd name="connsiteY4" fmla="*/ 890097 h 943303"/>
              <a:gd name="connsiteX5" fmla="*/ 723619 w 1468512"/>
              <a:gd name="connsiteY5" fmla="*/ 943303 h 943303"/>
              <a:gd name="connsiteX6" fmla="*/ 20386 w 1468512"/>
              <a:gd name="connsiteY6" fmla="*/ 890097 h 943303"/>
              <a:gd name="connsiteX7" fmla="*/ 0 w 1468512"/>
              <a:gd name="connsiteY7" fmla="*/ 886456 h 943303"/>
              <a:gd name="connsiteX8" fmla="*/ 0 w 1468512"/>
              <a:gd name="connsiteY8" fmla="*/ 0 h 943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8512" h="943303">
                <a:moveTo>
                  <a:pt x="0" y="0"/>
                </a:moveTo>
                <a:lnTo>
                  <a:pt x="167092" y="151863"/>
                </a:lnTo>
                <a:cubicBezTo>
                  <a:pt x="532570" y="453482"/>
                  <a:pt x="949585" y="694885"/>
                  <a:pt x="1402948" y="860884"/>
                </a:cubicBezTo>
                <a:lnTo>
                  <a:pt x="1468512" y="884359"/>
                </a:lnTo>
                <a:lnTo>
                  <a:pt x="1426853" y="890097"/>
                </a:lnTo>
                <a:cubicBezTo>
                  <a:pt x="1197556" y="925132"/>
                  <a:pt x="962710" y="943303"/>
                  <a:pt x="723619" y="943303"/>
                </a:cubicBezTo>
                <a:cubicBezTo>
                  <a:pt x="484529" y="943303"/>
                  <a:pt x="249683" y="925132"/>
                  <a:pt x="20386" y="890097"/>
                </a:cubicBezTo>
                <a:lnTo>
                  <a:pt x="0" y="8864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43A9CD-3B45-484B-BD1B-18EDBCB58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5959"/>
            <a:ext cx="8515350" cy="1325563"/>
          </a:xfrm>
        </p:spPr>
        <p:txBody>
          <a:bodyPr rIns="365760" anchor="ctr"/>
          <a:lstStyle>
            <a:lvl1pPr algn="r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60333142-6414-40B5-BB7E-DF934194E3E4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2285998" y="1018599"/>
            <a:ext cx="6858000" cy="714499"/>
          </a:xfrm>
        </p:spPr>
        <p:txBody>
          <a:bodyPr rIns="365760"/>
          <a:lstStyle>
            <a:lvl1pPr marL="0" indent="0" algn="r">
              <a:buNone/>
              <a:defRPr sz="1800" cap="all" baseline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99339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004AC-9159-4934-8481-28CFB4B45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56811C-389E-4C9A-9545-FD7B79A7D2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122F26-D929-4224-B7D5-F9CC419EA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9E8F6-4D81-4B3A-BC45-BBA4A1C9BD0F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CEDAD2-3D9E-4B72-AB17-C033F18AF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9586D7-6C7E-4A29-AFAD-F8AF921E5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F7C3-4860-4DB0-A451-57EE24F2F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180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226FE-2A1A-42E8-8EB8-E8C2F1FF1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5A07FC-5F80-4767-A8D4-75E008AE6C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CEDFBF-95C8-482A-B30A-04986A025D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D208A8-1524-4742-BDE9-246AD4B93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9E8F6-4D81-4B3A-BC45-BBA4A1C9BD0F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B00CFF-B864-4717-99A5-43C9EA075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F6820-5E3F-49A9-8E44-8ECF083F6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F7C3-4860-4DB0-A451-57EE24F2F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982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D783B-03A0-409F-8573-D57329B5F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CB7087-5633-49FA-8485-A981586BC8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E79E2C-033B-4FBA-A3E2-A445B074AB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9FFF85-E5C7-4BEE-B6C4-60A80C3B61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2009E7-C5BE-40E0-9D13-EBAA5DE9AC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201D6F-9B4A-4DA8-874F-D47E161CE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9E8F6-4D81-4B3A-BC45-BBA4A1C9BD0F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8F3727-9126-450C-9166-FA163FBC6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9D302A-A571-4F55-8B61-EA8AB97E6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F7C3-4860-4DB0-A451-57EE24F2F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383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7D749-FDF9-4F94-A421-8EABE3092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264008-8BD8-4542-8DFA-D33857B3E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9E8F6-4D81-4B3A-BC45-BBA4A1C9BD0F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B89E25-02BB-4E6D-A193-F5D306FAB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8C2355-36B6-4F9E-BA79-5CA5E9C4E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F7C3-4860-4DB0-A451-57EE24F2F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767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81EAFB-B6A5-4380-9C39-01D3761D3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9E8F6-4D81-4B3A-BC45-BBA4A1C9BD0F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585C40-FDBA-43C0-90CF-DDBB124AF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7D6155-F780-4D68-868D-D48E5912A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F7C3-4860-4DB0-A451-57EE24F2F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025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presentationgo.com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F4E5A5-FAF5-42E9-A705-A2830C622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365760" bIns="45720" rtlCol="0" anchor="b">
            <a:normAutofit/>
          </a:bodyPr>
          <a:lstStyle/>
          <a:p>
            <a:pPr lvl="0" algn="r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FE322A-EE1B-4EA9-BECD-220E5044DC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786965-5A0F-4C0C-9415-32EBA327B7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CDA46F"/>
                </a:solidFill>
              </a:defRPr>
            </a:lvl1pPr>
          </a:lstStyle>
          <a:p>
            <a:fld id="{18D9E8F6-4D81-4B3A-BC45-BBA4A1C9BD0F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EC338F-E89C-43B8-B0CB-A1D888EA86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CDA46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0A7CEF-ACB9-4347-8B7A-F5C824194E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CDA46F"/>
                </a:solidFill>
              </a:defRPr>
            </a:lvl1pPr>
          </a:lstStyle>
          <a:p>
            <a:fld id="{E505F7C3-4860-4DB0-A451-57EE24F2F7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8665C17-6FB6-48DB-B536-80F00E337511}"/>
              </a:ext>
            </a:extLst>
          </p:cNvPr>
          <p:cNvSpPr/>
          <p:nvPr userDrawn="1"/>
        </p:nvSpPr>
        <p:spPr>
          <a:xfrm>
            <a:off x="-66674" y="6959601"/>
            <a:ext cx="126348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b="0" i="0" dirty="0">
                <a:solidFill>
                  <a:schemeClr val="tx1"/>
                </a:solidFill>
                <a:effectLst/>
                <a:latin typeface="Open Sans" panose="020B0606030504020204" pitchFamily="34" charset="0"/>
              </a:rPr>
              <a:t>© </a:t>
            </a:r>
            <a:r>
              <a:rPr lang="en-US" sz="800" b="0" i="0" u="none" strike="noStrike" dirty="0">
                <a:solidFill>
                  <a:schemeClr val="tx1"/>
                </a:solidFill>
                <a:effectLst/>
                <a:latin typeface="Open Sans" panose="020B0606030504020204" pitchFamily="34" charset="0"/>
                <a:hlinkClick r:id="rId15" tooltip="PresentationGo!"/>
              </a:rPr>
              <a:t>presentationgo.com</a:t>
            </a:r>
            <a:endParaRPr lang="en-US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915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80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  <p:sldLayoutId id="2147483806" r:id="rId12"/>
    <p:sldLayoutId id="2147483807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lang="en-US" sz="3600" b="1" kern="1200" cap="all" baseline="0" smtClean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23A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E942A-26CB-4FC8-A61F-ED7BAF06B75B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EDDA2-A385-4D53-9944-861446547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465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314994" y="3169919"/>
            <a:ext cx="7829003" cy="2778035"/>
          </a:xfrm>
        </p:spPr>
        <p:txBody>
          <a:bodyPr>
            <a:normAutofit/>
          </a:bodyPr>
          <a:lstStyle/>
          <a:p>
            <a:r>
              <a:rPr lang="uk-UA" dirty="0"/>
              <a:t>ЗВІТ ПРО РОБОТУ ЮРИДИЧНОГО ДЕПАРТАМЕНТУ Житомирської міської ради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14993" y="3324049"/>
            <a:ext cx="7829005" cy="2778035"/>
          </a:xfrm>
        </p:spPr>
        <p:txBody>
          <a:bodyPr>
            <a:normAutofit/>
          </a:bodyPr>
          <a:lstStyle/>
          <a:p>
            <a:r>
              <a:rPr lang="uk-UA" sz="2400" dirty="0"/>
              <a:t>2022 рік</a:t>
            </a:r>
            <a:endParaRPr lang="en-US" sz="240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ECEEFAB-8007-4E30-80A1-6265CA3AF86A}"/>
              </a:ext>
            </a:extLst>
          </p:cNvPr>
          <p:cNvSpPr/>
          <p:nvPr/>
        </p:nvSpPr>
        <p:spPr>
          <a:xfrm>
            <a:off x="3" y="2814638"/>
            <a:ext cx="3296950" cy="1420932"/>
          </a:xfrm>
          <a:custGeom>
            <a:avLst/>
            <a:gdLst>
              <a:gd name="connsiteX0" fmla="*/ 0 w 1467716"/>
              <a:gd name="connsiteY0" fmla="*/ 0 h 943303"/>
              <a:gd name="connsiteX1" fmla="*/ 167092 w 1467716"/>
              <a:gd name="connsiteY1" fmla="*/ 151863 h 943303"/>
              <a:gd name="connsiteX2" fmla="*/ 1402948 w 1467716"/>
              <a:gd name="connsiteY2" fmla="*/ 860884 h 943303"/>
              <a:gd name="connsiteX3" fmla="*/ 1467716 w 1467716"/>
              <a:gd name="connsiteY3" fmla="*/ 882799 h 943303"/>
              <a:gd name="connsiteX4" fmla="*/ 1426853 w 1467716"/>
              <a:gd name="connsiteY4" fmla="*/ 890097 h 943303"/>
              <a:gd name="connsiteX5" fmla="*/ 723619 w 1467716"/>
              <a:gd name="connsiteY5" fmla="*/ 943303 h 943303"/>
              <a:gd name="connsiteX6" fmla="*/ 20386 w 1467716"/>
              <a:gd name="connsiteY6" fmla="*/ 890097 h 943303"/>
              <a:gd name="connsiteX7" fmla="*/ 0 w 1467716"/>
              <a:gd name="connsiteY7" fmla="*/ 886456 h 943303"/>
              <a:gd name="connsiteX0" fmla="*/ 0 w 1467716"/>
              <a:gd name="connsiteY0" fmla="*/ 0 h 943303"/>
              <a:gd name="connsiteX1" fmla="*/ 167092 w 1467716"/>
              <a:gd name="connsiteY1" fmla="*/ 151863 h 943303"/>
              <a:gd name="connsiteX2" fmla="*/ 1402948 w 1467716"/>
              <a:gd name="connsiteY2" fmla="*/ 860884 h 943303"/>
              <a:gd name="connsiteX3" fmla="*/ 1467716 w 1467716"/>
              <a:gd name="connsiteY3" fmla="*/ 882799 h 943303"/>
              <a:gd name="connsiteX4" fmla="*/ 1426853 w 1467716"/>
              <a:gd name="connsiteY4" fmla="*/ 890097 h 943303"/>
              <a:gd name="connsiteX5" fmla="*/ 723619 w 1467716"/>
              <a:gd name="connsiteY5" fmla="*/ 943303 h 943303"/>
              <a:gd name="connsiteX6" fmla="*/ 20386 w 1467716"/>
              <a:gd name="connsiteY6" fmla="*/ 890097 h 943303"/>
              <a:gd name="connsiteX7" fmla="*/ 0 w 1467716"/>
              <a:gd name="connsiteY7" fmla="*/ 886456 h 943303"/>
              <a:gd name="connsiteX8" fmla="*/ 0 w 1467716"/>
              <a:gd name="connsiteY8" fmla="*/ 0 h 943303"/>
              <a:gd name="connsiteX0" fmla="*/ 0 w 1468512"/>
              <a:gd name="connsiteY0" fmla="*/ 0 h 943303"/>
              <a:gd name="connsiteX1" fmla="*/ 167092 w 1468512"/>
              <a:gd name="connsiteY1" fmla="*/ 151863 h 943303"/>
              <a:gd name="connsiteX2" fmla="*/ 1402948 w 1468512"/>
              <a:gd name="connsiteY2" fmla="*/ 860884 h 943303"/>
              <a:gd name="connsiteX3" fmla="*/ 1468512 w 1468512"/>
              <a:gd name="connsiteY3" fmla="*/ 884359 h 943303"/>
              <a:gd name="connsiteX4" fmla="*/ 1426853 w 1468512"/>
              <a:gd name="connsiteY4" fmla="*/ 890097 h 943303"/>
              <a:gd name="connsiteX5" fmla="*/ 723619 w 1468512"/>
              <a:gd name="connsiteY5" fmla="*/ 943303 h 943303"/>
              <a:gd name="connsiteX6" fmla="*/ 20386 w 1468512"/>
              <a:gd name="connsiteY6" fmla="*/ 890097 h 943303"/>
              <a:gd name="connsiteX7" fmla="*/ 0 w 1468512"/>
              <a:gd name="connsiteY7" fmla="*/ 886456 h 943303"/>
              <a:gd name="connsiteX8" fmla="*/ 0 w 1468512"/>
              <a:gd name="connsiteY8" fmla="*/ 0 h 943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8512" h="943303">
                <a:moveTo>
                  <a:pt x="0" y="0"/>
                </a:moveTo>
                <a:lnTo>
                  <a:pt x="167092" y="151863"/>
                </a:lnTo>
                <a:cubicBezTo>
                  <a:pt x="532570" y="453482"/>
                  <a:pt x="949585" y="694885"/>
                  <a:pt x="1402948" y="860884"/>
                </a:cubicBezTo>
                <a:lnTo>
                  <a:pt x="1468512" y="884359"/>
                </a:lnTo>
                <a:lnTo>
                  <a:pt x="1426853" y="890097"/>
                </a:lnTo>
                <a:cubicBezTo>
                  <a:pt x="1197556" y="925132"/>
                  <a:pt x="962710" y="943303"/>
                  <a:pt x="723619" y="943303"/>
                </a:cubicBezTo>
                <a:cubicBezTo>
                  <a:pt x="484529" y="943303"/>
                  <a:pt x="249683" y="925132"/>
                  <a:pt x="20386" y="890097"/>
                </a:cubicBezTo>
                <a:lnTo>
                  <a:pt x="0" y="886456"/>
                </a:lnTo>
                <a:lnTo>
                  <a:pt x="0" y="0"/>
                </a:lnTo>
                <a:close/>
              </a:path>
            </a:pathLst>
          </a:custGeom>
          <a:solidFill>
            <a:srgbClr val="4036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4CF63855-C01D-4679-BA4B-518781FB0FB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7" b="90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65539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indent="450215"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Відділ правового забезпечення документообігу</a:t>
            </a:r>
          </a:p>
          <a:p>
            <a:pPr indent="450215"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Відділ претензійно-позовної роботи</a:t>
            </a:r>
          </a:p>
          <a:p>
            <a:pPr indent="450215"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Сектор заб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езпечення діяльності адміністративної</a:t>
            </a:r>
          </a:p>
          <a:p>
            <a:pPr indent="0"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комісії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6926"/>
            <a:ext cx="1644287" cy="294550"/>
          </a:xfrm>
        </p:spPr>
        <p:txBody>
          <a:bodyPr/>
          <a:lstStyle/>
          <a:p>
            <a:pPr defTabSz="685800"/>
            <a:r>
              <a:rPr lang="en-US" dirty="0">
                <a:latin typeface="Calibri" panose="020F0502020204030204"/>
              </a:rPr>
              <a:t>Your Date Here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r>
              <a:rPr lang="en-US">
                <a:latin typeface="Calibri" panose="020F0502020204030204"/>
              </a:rPr>
              <a:t>Your Footer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0FA269BB-9CF1-436E-9ADF-E46804694E4E}" type="slidenum">
              <a:rPr lang="en-US">
                <a:latin typeface="Calibri" panose="020F0502020204030204"/>
              </a:rPr>
              <a:pPr defTabSz="685800"/>
              <a:t>2</a:t>
            </a:fld>
            <a:endParaRPr lang="en-US">
              <a:latin typeface="Calibri" panose="020F0502020204030204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Структура департаменту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886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uk-U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Організація правової роботи, спрямованої на правильне застосування, неухильне додержання та запобігання невиконанню вимог актів законодавства, інших нормативно-правових актів Житомирською міською радою та її виконавчими органами, а також посадовими особами під час виконання покладених на них завдань і функціональних обов’язків</a:t>
            </a:r>
          </a:p>
          <a:p>
            <a:pPr algn="just"/>
            <a:r>
              <a:rPr lang="uk-U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роз’яснення чинного законодавства України, своєчасне застосування правових норм при здійсненні своїх повноважень виконавчими органами ради та їх посадовими особами</a:t>
            </a:r>
          </a:p>
          <a:p>
            <a:pPr algn="just"/>
            <a:r>
              <a:rPr lang="uk-U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здійснення в порядку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самопредставництва</a:t>
            </a:r>
            <a:r>
              <a:rPr lang="uk-U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прав та законних інтересів міського голови, міської ради та її виконавчих органів (виконавчого комітету, відділів, управлінь, департаментів) у судах всіх інстанцій та інших органах.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pPr defTabSz="685800"/>
            <a:endParaRPr lang="en-US" dirty="0"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uk-UA" dirty="0">
              <a:latin typeface="Calibri" panose="020F0502020204030204"/>
            </a:endParaRPr>
          </a:p>
          <a:p>
            <a:pPr defTabSz="685800"/>
            <a:endParaRPr lang="en-US" dirty="0"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0FA269BB-9CF1-436E-9ADF-E46804694E4E}" type="slidenum">
              <a:rPr lang="en-US">
                <a:latin typeface="Calibri" panose="020F0502020204030204"/>
              </a:rPr>
              <a:pPr defTabSz="685800"/>
              <a:t>3</a:t>
            </a:fld>
            <a:endParaRPr lang="en-US">
              <a:latin typeface="Calibri" panose="020F0502020204030204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Завдання департаменту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003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80C1EB9B-D010-7E16-12F8-A0762B72C8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err="1"/>
              <a:t>Спеціалісти</a:t>
            </a:r>
            <a:r>
              <a:rPr lang="ru-RU" dirty="0"/>
              <a:t>  </a:t>
            </a:r>
            <a:r>
              <a:rPr lang="ru-RU" dirty="0" err="1"/>
              <a:t>юридичного</a:t>
            </a:r>
            <a:r>
              <a:rPr lang="ru-RU" dirty="0"/>
              <a:t> департаменту </a:t>
            </a:r>
            <a:r>
              <a:rPr lang="ru-RU" dirty="0" err="1"/>
              <a:t>беруть</a:t>
            </a:r>
            <a:r>
              <a:rPr lang="ru-RU" dirty="0"/>
              <a:t> участь :</a:t>
            </a:r>
          </a:p>
          <a:p>
            <a:r>
              <a:rPr lang="ru-RU" dirty="0"/>
              <a:t>у </a:t>
            </a:r>
            <a:r>
              <a:rPr lang="ru-RU" dirty="0" err="1"/>
              <a:t>вирішенні</a:t>
            </a:r>
            <a:r>
              <a:rPr lang="ru-RU" dirty="0"/>
              <a:t> </a:t>
            </a:r>
            <a:r>
              <a:rPr lang="ru-RU" dirty="0" err="1"/>
              <a:t>складних</a:t>
            </a:r>
            <a:r>
              <a:rPr lang="ru-RU" dirty="0"/>
              <a:t> та </a:t>
            </a:r>
            <a:r>
              <a:rPr lang="ru-RU" dirty="0" err="1"/>
              <a:t>спірних</a:t>
            </a:r>
            <a:r>
              <a:rPr lang="ru-RU" dirty="0"/>
              <a:t> питань,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виникають</a:t>
            </a:r>
            <a:r>
              <a:rPr lang="ru-RU" dirty="0"/>
              <a:t> у </a:t>
            </a:r>
            <a:r>
              <a:rPr lang="ru-RU" dirty="0" err="1"/>
              <a:t>роботі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місцевого</a:t>
            </a:r>
            <a:r>
              <a:rPr lang="ru-RU" dirty="0"/>
              <a:t> </a:t>
            </a:r>
            <a:r>
              <a:rPr lang="ru-RU" dirty="0" err="1"/>
              <a:t>самоврядування</a:t>
            </a:r>
            <a:r>
              <a:rPr lang="ru-RU" dirty="0"/>
              <a:t>;</a:t>
            </a:r>
          </a:p>
          <a:p>
            <a:r>
              <a:rPr lang="ru-RU" dirty="0"/>
              <a:t> у </a:t>
            </a:r>
            <a:r>
              <a:rPr lang="ru-RU" dirty="0" err="1"/>
              <a:t>засіданнях</a:t>
            </a:r>
            <a:r>
              <a:rPr lang="ru-RU" dirty="0"/>
              <a:t> </a:t>
            </a:r>
            <a:r>
              <a:rPr lang="ru-RU" dirty="0" err="1"/>
              <a:t>постійних</a:t>
            </a:r>
            <a:r>
              <a:rPr lang="ru-RU" dirty="0"/>
              <a:t> </a:t>
            </a:r>
            <a:r>
              <a:rPr lang="ru-RU" dirty="0" err="1"/>
              <a:t>комісій</a:t>
            </a:r>
            <a:r>
              <a:rPr lang="ru-RU" dirty="0"/>
              <a:t> </a:t>
            </a:r>
            <a:r>
              <a:rPr lang="ru-RU" dirty="0" err="1"/>
              <a:t>міської</a:t>
            </a:r>
            <a:r>
              <a:rPr lang="ru-RU" dirty="0"/>
              <a:t> ради;</a:t>
            </a:r>
          </a:p>
          <a:p>
            <a:r>
              <a:rPr lang="ru-RU" dirty="0" err="1"/>
              <a:t>засіданнях</a:t>
            </a:r>
            <a:r>
              <a:rPr lang="ru-RU" dirty="0"/>
              <a:t> тендерного </a:t>
            </a:r>
            <a:r>
              <a:rPr lang="ru-RU" dirty="0" err="1"/>
              <a:t>комітету</a:t>
            </a:r>
            <a:r>
              <a:rPr lang="ru-RU" dirty="0"/>
              <a:t>;</a:t>
            </a:r>
          </a:p>
          <a:p>
            <a:r>
              <a:rPr lang="ru-RU" dirty="0" err="1"/>
              <a:t>засіданнях</a:t>
            </a:r>
            <a:r>
              <a:rPr lang="ru-RU" dirty="0"/>
              <a:t> </a:t>
            </a:r>
            <a:r>
              <a:rPr lang="ru-RU" dirty="0" err="1"/>
              <a:t>комісії</a:t>
            </a:r>
            <a:r>
              <a:rPr lang="ru-RU" dirty="0"/>
              <a:t> по </a:t>
            </a:r>
            <a:r>
              <a:rPr lang="ru-RU" dirty="0" err="1"/>
              <a:t>фінансовим</a:t>
            </a:r>
            <a:r>
              <a:rPr lang="ru-RU" dirty="0"/>
              <a:t> планам </a:t>
            </a:r>
            <a:r>
              <a:rPr lang="ru-RU" dirty="0" err="1"/>
              <a:t>комунальних</a:t>
            </a:r>
            <a:r>
              <a:rPr lang="ru-RU" dirty="0"/>
              <a:t> </a:t>
            </a:r>
            <a:r>
              <a:rPr lang="ru-RU" dirty="0" err="1"/>
              <a:t>підприємств</a:t>
            </a:r>
            <a:r>
              <a:rPr lang="ru-RU" dirty="0"/>
              <a:t>;</a:t>
            </a:r>
          </a:p>
          <a:p>
            <a:r>
              <a:rPr lang="ru-RU" dirty="0" err="1"/>
              <a:t>засіданнях</a:t>
            </a:r>
            <a:r>
              <a:rPr lang="ru-RU" dirty="0"/>
              <a:t> </a:t>
            </a:r>
            <a:r>
              <a:rPr lang="ru-RU" dirty="0" err="1"/>
              <a:t>комісії</a:t>
            </a:r>
            <a:r>
              <a:rPr lang="ru-RU" dirty="0"/>
              <a:t> з </a:t>
            </a:r>
            <a:r>
              <a:rPr lang="ru-RU" dirty="0" err="1"/>
              <a:t>житлових</a:t>
            </a:r>
            <a:r>
              <a:rPr lang="ru-RU" dirty="0"/>
              <a:t> питань</a:t>
            </a: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25E58B78-7C2B-CDDB-6CFA-DC92127DE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ОРГАНІЗАЦІЯ ПРАВОВОЇ РОБОТИ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7833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C95049C4-96B3-2995-A253-989FC4002D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комісіях по земельним спорам;</a:t>
            </a:r>
          </a:p>
          <a:p>
            <a:r>
              <a:rPr lang="uk-UA" dirty="0"/>
              <a:t>засіданнях комісії з питань техногенно-екологічної безпеки та надзвичайних ситуацій;</a:t>
            </a:r>
          </a:p>
          <a:p>
            <a:r>
              <a:rPr lang="uk-UA" dirty="0"/>
              <a:t>міської комісії з топоніміки;</a:t>
            </a:r>
          </a:p>
          <a:p>
            <a:r>
              <a:rPr lang="uk-UA" dirty="0"/>
              <a:t>комісії з визначення та відшкодування збитків, заподіяних </a:t>
            </a:r>
            <a:r>
              <a:rPr lang="ru-RU" dirty="0" err="1"/>
              <a:t>Житомирській</a:t>
            </a:r>
            <a:r>
              <a:rPr lang="ru-RU" dirty="0"/>
              <a:t> </a:t>
            </a:r>
            <a:r>
              <a:rPr lang="ru-RU" dirty="0" err="1"/>
              <a:t>міській</a:t>
            </a:r>
            <a:r>
              <a:rPr lang="ru-RU" dirty="0"/>
              <a:t> </a:t>
            </a:r>
            <a:r>
              <a:rPr lang="ru-RU" dirty="0" err="1"/>
              <a:t>раді</a:t>
            </a:r>
            <a:r>
              <a:rPr lang="uk-UA" dirty="0"/>
              <a:t>;</a:t>
            </a:r>
            <a:endParaRPr lang="en-US" dirty="0"/>
          </a:p>
          <a:p>
            <a:r>
              <a:rPr lang="uk-UA" dirty="0"/>
              <a:t>Засіданнях комісії з питань захисту прав дітей;</a:t>
            </a:r>
          </a:p>
          <a:p>
            <a:r>
              <a:rPr lang="uk-UA" dirty="0"/>
              <a:t>Засіданнях профспілкового комітету.</a:t>
            </a:r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A3734B9C-DFE2-A1B6-1CC9-C9AF15A62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Організація правової роботи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8375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04EB8820-2D20-4F1B-2CA4-5552CCD483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	</a:t>
            </a:r>
            <a:r>
              <a:rPr lang="ru-RU" dirty="0" err="1"/>
              <a:t>Претензійно-позовна</a:t>
            </a:r>
            <a:r>
              <a:rPr lang="ru-RU" dirty="0"/>
              <a:t> робота </a:t>
            </a:r>
            <a:r>
              <a:rPr lang="ru-RU" dirty="0" err="1"/>
              <a:t>полягає</a:t>
            </a:r>
            <a:r>
              <a:rPr lang="ru-RU" dirty="0"/>
              <a:t> у:</a:t>
            </a:r>
          </a:p>
          <a:p>
            <a:pPr>
              <a:buFontTx/>
              <a:buChar char="-"/>
            </a:pPr>
            <a:r>
              <a:rPr lang="ru-RU" dirty="0" err="1"/>
              <a:t>безпосередньому</a:t>
            </a:r>
            <a:r>
              <a:rPr lang="ru-RU" dirty="0"/>
              <a:t> </a:t>
            </a:r>
            <a:r>
              <a:rPr lang="ru-RU" dirty="0" err="1"/>
              <a:t>представництві</a:t>
            </a:r>
            <a:r>
              <a:rPr lang="ru-RU" dirty="0"/>
              <a:t> </a:t>
            </a:r>
            <a:r>
              <a:rPr lang="ru-RU" dirty="0" err="1"/>
              <a:t>інтересів</a:t>
            </a:r>
            <a:r>
              <a:rPr lang="ru-RU" dirty="0"/>
              <a:t> </a:t>
            </a:r>
            <a:r>
              <a:rPr lang="ru-RU" dirty="0" err="1"/>
              <a:t>територіальної</a:t>
            </a:r>
            <a:r>
              <a:rPr lang="ru-RU" dirty="0"/>
              <a:t> </a:t>
            </a:r>
            <a:r>
              <a:rPr lang="ru-RU" dirty="0" err="1"/>
              <a:t>громади</a:t>
            </a:r>
            <a:r>
              <a:rPr lang="ru-RU" dirty="0"/>
              <a:t> у </a:t>
            </a:r>
            <a:r>
              <a:rPr lang="ru-RU" dirty="0" err="1"/>
              <a:t>районних</a:t>
            </a:r>
            <a:r>
              <a:rPr lang="ru-RU" dirty="0"/>
              <a:t>, </a:t>
            </a:r>
            <a:r>
              <a:rPr lang="ru-RU" dirty="0" err="1"/>
              <a:t>окружних</a:t>
            </a:r>
            <a:r>
              <a:rPr lang="ru-RU" dirty="0"/>
              <a:t>, </a:t>
            </a:r>
            <a:r>
              <a:rPr lang="ru-RU" dirty="0" err="1"/>
              <a:t>апеляційних</a:t>
            </a:r>
            <a:r>
              <a:rPr lang="ru-RU" dirty="0"/>
              <a:t> та </a:t>
            </a:r>
            <a:r>
              <a:rPr lang="ru-RU" dirty="0" err="1"/>
              <a:t>касаційному</a:t>
            </a:r>
            <a:r>
              <a:rPr lang="ru-RU" dirty="0"/>
              <a:t> </a:t>
            </a:r>
            <a:r>
              <a:rPr lang="ru-RU" dirty="0" err="1"/>
              <a:t>суді</a:t>
            </a:r>
            <a:r>
              <a:rPr lang="ru-RU" dirty="0"/>
              <a:t>; </a:t>
            </a:r>
          </a:p>
          <a:p>
            <a:pPr>
              <a:buFontTx/>
              <a:buChar char="-"/>
            </a:pPr>
            <a:r>
              <a:rPr lang="ru-RU" dirty="0" err="1"/>
              <a:t>підготовці</a:t>
            </a:r>
            <a:r>
              <a:rPr lang="ru-RU" dirty="0"/>
              <a:t> </a:t>
            </a:r>
            <a:r>
              <a:rPr lang="ru-RU" dirty="0" err="1"/>
              <a:t>відзивів</a:t>
            </a:r>
            <a:r>
              <a:rPr lang="ru-RU" dirty="0"/>
              <a:t>, </a:t>
            </a:r>
            <a:r>
              <a:rPr lang="ru-RU" dirty="0" err="1"/>
              <a:t>заперечень</a:t>
            </a:r>
            <a:r>
              <a:rPr lang="ru-RU" dirty="0"/>
              <a:t>, </a:t>
            </a:r>
            <a:r>
              <a:rPr lang="ru-RU" dirty="0" err="1"/>
              <a:t>апеляційних</a:t>
            </a:r>
            <a:r>
              <a:rPr lang="ru-RU" dirty="0"/>
              <a:t> та </a:t>
            </a:r>
            <a:r>
              <a:rPr lang="ru-RU" dirty="0" err="1"/>
              <a:t>касаційних</a:t>
            </a:r>
            <a:r>
              <a:rPr lang="ru-RU" dirty="0"/>
              <a:t> </a:t>
            </a:r>
            <a:r>
              <a:rPr lang="ru-RU" dirty="0" err="1"/>
              <a:t>скарг</a:t>
            </a:r>
            <a:r>
              <a:rPr lang="ru-RU" dirty="0"/>
              <a:t>;</a:t>
            </a:r>
          </a:p>
          <a:p>
            <a:pPr>
              <a:buFontTx/>
              <a:buChar char="-"/>
            </a:pPr>
            <a:r>
              <a:rPr lang="ru-RU" dirty="0" err="1"/>
              <a:t>забезпеченні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 </a:t>
            </a:r>
            <a:r>
              <a:rPr lang="ru-RU" dirty="0" err="1"/>
              <a:t>судових</a:t>
            </a:r>
            <a:r>
              <a:rPr lang="ru-RU" dirty="0"/>
              <a:t> </a:t>
            </a:r>
            <a:r>
              <a:rPr lang="ru-RU" dirty="0" err="1"/>
              <a:t>рішень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 У </a:t>
            </a:r>
            <a:r>
              <a:rPr lang="ru-RU" dirty="0" err="1"/>
              <a:t>провадженні</a:t>
            </a:r>
            <a:r>
              <a:rPr lang="ru-RU" dirty="0"/>
              <a:t> </a:t>
            </a:r>
            <a:r>
              <a:rPr lang="ru-RU" dirty="0" err="1"/>
              <a:t>юридичного</a:t>
            </a:r>
            <a:r>
              <a:rPr lang="ru-RU" dirty="0"/>
              <a:t> департаменту </a:t>
            </a:r>
            <a:r>
              <a:rPr lang="ru-RU" dirty="0" err="1"/>
              <a:t>міської</a:t>
            </a:r>
            <a:r>
              <a:rPr lang="ru-RU" dirty="0"/>
              <a:t> ради станом на 31.12.2022 року </a:t>
            </a:r>
            <a:r>
              <a:rPr lang="ru-RU" dirty="0" err="1"/>
              <a:t>перебувало</a:t>
            </a:r>
            <a:r>
              <a:rPr lang="ru-RU" dirty="0"/>
              <a:t> 563 </a:t>
            </a:r>
            <a:r>
              <a:rPr lang="ru-RU" dirty="0" err="1"/>
              <a:t>судові</a:t>
            </a:r>
            <a:r>
              <a:rPr lang="ru-RU" dirty="0"/>
              <a:t> </a:t>
            </a:r>
            <a:r>
              <a:rPr lang="ru-RU" dirty="0" err="1"/>
              <a:t>справи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err="1"/>
              <a:t>Напрямками</a:t>
            </a:r>
            <a:r>
              <a:rPr lang="ru-RU" dirty="0"/>
              <a:t> </a:t>
            </a:r>
            <a:r>
              <a:rPr lang="ru-RU" dirty="0" err="1"/>
              <a:t>претензійно-позовної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 є:  </a:t>
            </a:r>
            <a:r>
              <a:rPr lang="ru-RU" dirty="0" err="1"/>
              <a:t>земельні</a:t>
            </a:r>
            <a:r>
              <a:rPr lang="ru-RU" dirty="0"/>
              <a:t>, </a:t>
            </a:r>
            <a:r>
              <a:rPr lang="ru-RU" dirty="0" err="1"/>
              <a:t>житлові</a:t>
            </a:r>
            <a:r>
              <a:rPr lang="ru-RU" dirty="0"/>
              <a:t> спори, спори у </a:t>
            </a:r>
            <a:r>
              <a:rPr lang="ru-RU" dirty="0" err="1"/>
              <a:t>сфері</a:t>
            </a:r>
            <a:r>
              <a:rPr lang="ru-RU" dirty="0"/>
              <a:t> державного </a:t>
            </a:r>
            <a:r>
              <a:rPr lang="ru-RU" dirty="0" err="1"/>
              <a:t>архітектурно-будівельного</a:t>
            </a:r>
            <a:r>
              <a:rPr lang="ru-RU" dirty="0"/>
              <a:t> контролю, з питань </a:t>
            </a:r>
            <a:r>
              <a:rPr lang="ru-RU" dirty="0" err="1"/>
              <a:t>власності</a:t>
            </a:r>
            <a:r>
              <a:rPr lang="ru-RU" dirty="0"/>
              <a:t>, </a:t>
            </a:r>
            <a:r>
              <a:rPr lang="ru-RU" dirty="0" err="1"/>
              <a:t>трудові</a:t>
            </a:r>
            <a:r>
              <a:rPr lang="ru-RU" dirty="0"/>
              <a:t> спори, </a:t>
            </a:r>
            <a:r>
              <a:rPr lang="ru-RU" dirty="0" err="1"/>
              <a:t>спадкові</a:t>
            </a:r>
            <a:r>
              <a:rPr lang="ru-RU" dirty="0"/>
              <a:t> </a:t>
            </a:r>
            <a:r>
              <a:rPr lang="ru-RU" dirty="0" err="1"/>
              <a:t>справи</a:t>
            </a:r>
            <a:r>
              <a:rPr lang="ru-RU" dirty="0"/>
              <a:t> та </a:t>
            </a:r>
            <a:r>
              <a:rPr lang="ru-RU" dirty="0" err="1"/>
              <a:t>справи</a:t>
            </a:r>
            <a:r>
              <a:rPr lang="ru-RU" dirty="0"/>
              <a:t> про </a:t>
            </a:r>
            <a:r>
              <a:rPr lang="ru-RU" dirty="0" err="1"/>
              <a:t>адміністративні</a:t>
            </a:r>
            <a:r>
              <a:rPr lang="ru-RU" dirty="0"/>
              <a:t> </a:t>
            </a:r>
            <a:r>
              <a:rPr lang="ru-RU" dirty="0" err="1"/>
              <a:t>правопорушення</a:t>
            </a:r>
            <a:r>
              <a:rPr lang="ru-RU" dirty="0"/>
              <a:t>.</a:t>
            </a: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84EFCAEA-3AC1-CEC0-C83D-CBEFDF113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187" y="18255"/>
            <a:ext cx="8515348" cy="1325563"/>
          </a:xfrm>
        </p:spPr>
        <p:txBody>
          <a:bodyPr/>
          <a:lstStyle/>
          <a:p>
            <a:r>
              <a:rPr lang="uk-UA" dirty="0"/>
              <a:t>ОРГАНІЗАЦІЯ ПРЕТЕНЗІЙНО-ПОЗОВНОЇ РОБОТИ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7792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E34FD556-2BAE-998A-9E94-07BB4AAAF6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just">
              <a:buNone/>
            </a:pPr>
            <a:r>
              <a:rPr lang="uk-UA" sz="1800" spc="-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Сектор </a:t>
            </a:r>
            <a:r>
              <a:rPr lang="uk-UA" sz="1800" spc="-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готує матеріали справ для розгляду на засіданнях адміністративної комісії при виконавчому комітеті міської ради та забезпечує примусове виконання постанов адміністративної комісії при виконавчому комітеті міської ради.</a:t>
            </a:r>
          </a:p>
          <a:p>
            <a:pPr indent="0" algn="just">
              <a:buNone/>
            </a:pPr>
            <a:r>
              <a:rPr lang="uk-UA" sz="1800" spc="-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За 2022 рік відбулось 43 засідання адміністративної комісії, на яких розглянуто 604 протоколи про адміністративні правопорушення.</a:t>
            </a:r>
          </a:p>
          <a:p>
            <a:pPr indent="0" algn="just">
              <a:buNone/>
            </a:pPr>
            <a:r>
              <a:rPr lang="uk-UA" sz="1800" spc="-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За результатами розгляду накладено стягнення у вигляді штрафу по 535 протоколам, закрито відповідно до ст.38 КУпАП 34 справи, відповідно до ст.22 КУпАП – 28 справ, відповідно до ч.1 ст.247 КУпАП – 28 справ.</a:t>
            </a:r>
          </a:p>
          <a:p>
            <a:pPr indent="0" algn="just">
              <a:buNone/>
            </a:pPr>
            <a:r>
              <a:rPr lang="uk-UA" sz="1800" spc="-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Для примусового виконання до відділів виконавчої служби Богунського та </a:t>
            </a:r>
            <a:r>
              <a:rPr lang="uk-UA" sz="1800" spc="-1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Корольовського</a:t>
            </a:r>
            <a:r>
              <a:rPr lang="uk-UA" sz="1800" spc="-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районів направлено 265 постанов.</a:t>
            </a:r>
            <a:r>
              <a:rPr lang="uk-UA" sz="1800" spc="-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383B3DDD-0FD7-FDE8-F7AE-75C335B79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Організація роботи сектору забезпечення   		діяльності адміністративної комісії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6182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B290C948-6D33-5F84-6E0E-54147C3728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/>
              <a:t>Працівники юридичного департаменту у 2022 році взяли участь в онлайн-навчаннях з питань:</a:t>
            </a:r>
          </a:p>
          <a:p>
            <a:pPr>
              <a:buFontTx/>
              <a:buChar char="-"/>
            </a:pPr>
            <a:r>
              <a:rPr lang="uk-UA" dirty="0"/>
              <a:t>Доступ до публічної інформації</a:t>
            </a:r>
          </a:p>
          <a:p>
            <a:pPr>
              <a:buFontTx/>
              <a:buChar char="-"/>
            </a:pPr>
            <a:r>
              <a:rPr lang="uk-UA" dirty="0"/>
              <a:t>Цифрові держслужбовці</a:t>
            </a:r>
          </a:p>
          <a:p>
            <a:pPr>
              <a:buFontTx/>
              <a:buChar char="-"/>
            </a:pPr>
            <a:r>
              <a:rPr lang="uk-UA" dirty="0"/>
              <a:t>Регіональна цифрова трансформація</a:t>
            </a:r>
          </a:p>
          <a:p>
            <a:pPr>
              <a:buFontTx/>
              <a:buChar char="-"/>
            </a:pPr>
            <a:r>
              <a:rPr lang="uk-UA" dirty="0"/>
              <a:t>Трудові відносини в умовах воєнного стану</a:t>
            </a:r>
          </a:p>
          <a:p>
            <a:pPr>
              <a:buFontTx/>
              <a:buChar char="-"/>
            </a:pPr>
            <a:r>
              <a:rPr lang="ru-RU" i="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Порушення</a:t>
            </a:r>
            <a:r>
              <a:rPr lang="ru-RU" i="0" dirty="0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прав </a:t>
            </a:r>
            <a:r>
              <a:rPr lang="ru-RU" i="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місцевих</a:t>
            </a:r>
            <a:r>
              <a:rPr lang="ru-RU" i="0" dirty="0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рад у </a:t>
            </a:r>
            <a:r>
              <a:rPr lang="ru-RU" i="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сфері</a:t>
            </a:r>
            <a:r>
              <a:rPr lang="ru-RU" i="0" dirty="0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i="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землекористування</a:t>
            </a:r>
            <a:r>
              <a:rPr lang="ru-RU" i="0" dirty="0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ru-RU" i="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способи</a:t>
            </a:r>
            <a:r>
              <a:rPr lang="ru-RU" i="0" dirty="0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судового </a:t>
            </a:r>
            <a:r>
              <a:rPr lang="ru-RU" i="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захисту</a:t>
            </a:r>
            <a:endParaRPr lang="uk-UA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Tx/>
              <a:buChar char="-"/>
            </a:pPr>
            <a:endParaRPr lang="uk-UA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3EAAD3AD-B08C-2569-1426-DABF40D8E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Підвищення кваліфікації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0382111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102_T_PGO_Template-Justice-4_3" id="{BF29FBB4-B034-4FB0-828E-8379E77467D0}" vid="{DEAE70AE-9D83-4EF3-BB74-A1D7F716961B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102_T_PGO_Template-Justice-4_3" id="{BF29FBB4-B034-4FB0-828E-8379E77467D0}" vid="{9BAA316D-C20F-435A-BD48-87D8CBB66F6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377</TotalTime>
  <Words>512</Words>
  <Application>Microsoft Office PowerPoint</Application>
  <PresentationFormat>Экран (4:3)</PresentationFormat>
  <Paragraphs>51</Paragraphs>
  <Slides>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Open Sans</vt:lpstr>
      <vt:lpstr>Times New Roman</vt:lpstr>
      <vt:lpstr>1_Custom Design</vt:lpstr>
      <vt:lpstr>Custom Design</vt:lpstr>
      <vt:lpstr>ЗВІТ ПРО РОБОТУ ЮРИДИЧНОГО ДЕПАРТАМЕНТУ Житомирської міської ради</vt:lpstr>
      <vt:lpstr>Структура департаменту</vt:lpstr>
      <vt:lpstr>Завдання департаменту</vt:lpstr>
      <vt:lpstr>ОРГАНІЗАЦІЯ ПРАВОВОЇ РОБОТИ</vt:lpstr>
      <vt:lpstr>Організація правової роботи</vt:lpstr>
      <vt:lpstr>ОРГАНІЗАЦІЯ ПРЕТЕНЗІЙНО-ПОЗОВНОЇ РОБОТИ</vt:lpstr>
      <vt:lpstr>Організація роботи сектору забезпечення     діяльності адміністративної комісії</vt:lpstr>
      <vt:lpstr>Підвищення кваліфікації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your presentation</dc:title>
  <dc:creator>user</dc:creator>
  <dc:description>© Copyright PresentationGo.com</dc:description>
  <cp:lastModifiedBy>NI</cp:lastModifiedBy>
  <cp:revision>11</cp:revision>
  <dcterms:created xsi:type="dcterms:W3CDTF">2018-01-21T13:58:44Z</dcterms:created>
  <dcterms:modified xsi:type="dcterms:W3CDTF">2023-01-23T10:30:23Z</dcterms:modified>
  <cp:category>Templates</cp:category>
</cp:coreProperties>
</file>